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5143500" type="screen16x9"/>
  <p:notesSz cx="6858000" cy="9144000"/>
  <p:embeddedFontLst>
    <p:embeddedFont>
      <p:font typeface="Archivo Black" panose="020B0A03020202020B04" pitchFamily="34" charset="77"/>
      <p:regular r:id="rId33"/>
    </p:embeddedFont>
    <p:embeddedFont>
      <p:font typeface="Crimson Text" pitchFamily="2" charset="0"/>
      <p:regular r:id="rId34"/>
      <p:bold r:id="rId35"/>
      <p:italic r:id="rId36"/>
      <p:boldItalic r:id="rId37"/>
    </p:embeddedFont>
    <p:embeddedFont>
      <p:font typeface="Josefin Sans" pitchFamily="2" charset="77"/>
      <p:regular r:id="rId38"/>
      <p:bold r:id="rId39"/>
    </p:embeddedFont>
    <p:embeddedFont>
      <p:font typeface="Open Sans" panose="020B0606030504020204" pitchFamily="34" charset="0"/>
      <p:regular r:id="rId40"/>
      <p:bold r:id="rId41"/>
      <p:italic r:id="rId42"/>
      <p:boldItalic r:id="rId43"/>
    </p:embeddedFont>
    <p:embeddedFont>
      <p:font typeface="Open Sans SemiBold" panose="020F0502020204030204" pitchFamily="34" charset="0"/>
      <p:regular r:id="rId44"/>
      <p:bold r:id="rId45"/>
      <p:italic r:id="rId46"/>
      <p:boldItalic r:id="rId47"/>
    </p:embeddedFont>
    <p:embeddedFont>
      <p:font typeface="Oswald" pitchFamily="2" charset="77"/>
      <p:regular r:id="rId48"/>
      <p:bold r:id="rId49"/>
    </p:embeddedFont>
    <p:embeddedFont>
      <p:font typeface="Oswald Medium" panose="020F0502020204030204" pitchFamily="34" charset="0"/>
      <p:regular r:id="rId50"/>
      <p:bold r:id="rId51"/>
    </p:embeddedFont>
    <p:embeddedFont>
      <p:font typeface="Roboto" panose="02000000000000000000" pitchFamily="2" charset="0"/>
      <p:regular r:id="rId52"/>
      <p:bold r:id="rId53"/>
      <p:italic r:id="rId54"/>
      <p:boldItalic r:id="rId55"/>
    </p:embeddedFont>
    <p:embeddedFont>
      <p:font typeface="Russo One" panose="02000503050000020004" pitchFamily="2" charset="0"/>
      <p:regular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4"/>
  </p:normalViewPr>
  <p:slideViewPr>
    <p:cSldViewPr snapToGrid="0">
      <p:cViewPr varScale="1">
        <p:scale>
          <a:sx n="145" d="100"/>
          <a:sy n="145" d="100"/>
        </p:scale>
        <p:origin x="680"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font" Target="fonts/font2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389f6f7e7f_2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2389f6f7e7f_2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37728cb668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37728cb668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For the K-Means Clustering model, the hyperparameters used were n_clusters and random_state. This is because for K-Means model, we have to provide the algorithm with the number of clusters that we want, which we have done through iteration of the different number of clusters. In addition, we have to set random_state in order to generate the same clusters every single time because the clustering of the algorithm would change slightly every time we regenerate it.</a:t>
            </a:r>
            <a:endParaRPr sz="1300">
              <a:solidFill>
                <a:schemeClr val="dk1"/>
              </a:solidFill>
              <a:latin typeface="Roboto"/>
              <a:ea typeface="Roboto"/>
              <a:cs typeface="Roboto"/>
              <a:sym typeface="Roboto"/>
            </a:endParaRPr>
          </a:p>
          <a:p>
            <a:pPr marL="457200" lvl="0" indent="-311150" algn="l" rtl="0">
              <a:spcBef>
                <a:spcPts val="0"/>
              </a:spcBef>
              <a:spcAft>
                <a:spcPts val="0"/>
              </a:spcAft>
              <a:buClr>
                <a:schemeClr val="dk1"/>
              </a:buClr>
              <a:buSzPts val="1300"/>
              <a:buFont typeface="Roboto"/>
              <a:buChar char="-"/>
            </a:pPr>
            <a:r>
              <a:rPr lang="en" sz="1400">
                <a:solidFill>
                  <a:schemeClr val="dk1"/>
                </a:solidFill>
                <a:latin typeface="Roboto"/>
                <a:ea typeface="Roboto"/>
                <a:cs typeface="Roboto"/>
                <a:sym typeface="Roboto"/>
              </a:rPr>
              <a:t>As for Hierarchical Clustering model, the hyperparameters used were n_clusters and linkages. Similar to K-Means Clustering, we have to provide the algorithm with the number of clusters we want, which we have done through the iteration of different number of clusters as well. The linkage hyperparameter is used to determine the method of clustering, which will be shown in the Hierarchical Clustering section later on.</a:t>
            </a:r>
            <a:endParaRPr sz="1300">
              <a:solidFill>
                <a:schemeClr val="dk1"/>
              </a:solidFill>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389f6f7e7f_2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389f6f7e7f_2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389f6f7e7f_2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389f6f7e7f_2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latin typeface="Roboto"/>
                <a:ea typeface="Roboto"/>
                <a:cs typeface="Roboto"/>
                <a:sym typeface="Roboto"/>
              </a:rPr>
              <a:t>As for Prediction error, we randomly generate 664 test points and their probabilities using the train set, and test it against whether an earthquake really occurred at the locations in the test set. The prediction error would be given by (1 - probability of earthquake occurring at the location using train set) if there was indeed an earthquake occurring at the location in the test set. If not, the prediction error would be the probability of earthquake occurring at the location using train set. After generating the prediction errors for the 664 test points, we then calculate the average prediction error for the number of clusters for both models.</a:t>
            </a:r>
            <a:endParaRPr sz="1400">
              <a:solidFill>
                <a:schemeClr val="dk1"/>
              </a:solidFill>
              <a:latin typeface="Roboto"/>
              <a:ea typeface="Roboto"/>
              <a:cs typeface="Roboto"/>
              <a:sym typeface="Roboto"/>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389f6f7e7f_0_2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389f6f7e7f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latin typeface="Roboto"/>
                <a:ea typeface="Roboto"/>
                <a:cs typeface="Roboto"/>
                <a:sym typeface="Roboto"/>
              </a:rPr>
              <a:t>The K-means algorithm starts by randomly selecting K initial centroids, which act as the centers of the clusters. Each data point is then assigned to the cluster whose centroid is closest to it in terms of Euclidean distance. Next, the algorithm recalculates the centroids of each cluster as the mean of all the data points in that cluster. This process is repeated iteratively until the centroids no longer move significantly, or a maximum number of iterations is reached.</a:t>
            </a:r>
            <a:endParaRPr sz="1400">
              <a:solidFill>
                <a:schemeClr val="dk1"/>
              </a:solidFill>
              <a:latin typeface="Roboto"/>
              <a:ea typeface="Roboto"/>
              <a:cs typeface="Roboto"/>
              <a:sym typeface="Roboto"/>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389f6f7e7f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2389f6f7e7f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Using the elbow method as a reference to determine the number of clusters, we decided to use 3 clusters as a middle point as it is the point where the curve starts to flatten, just like an elbow, and as such, we have chose to do a range from 1 to 5 clusters to see which is the best cluster.</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389f6f7e7f_0_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2389f6f7e7f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389f6f7e7f_2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2389f6f7e7f_2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389f6f7e7f_2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389f6f7e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latin typeface="Roboto"/>
                <a:ea typeface="Roboto"/>
                <a:cs typeface="Roboto"/>
                <a:sym typeface="Roboto"/>
              </a:rPr>
              <a:t>As we can see, the best hyperparameter configuration of n_clusters for K-Means Clustering model is 5 as it has the lowest prediction error, which indicates that having 5 clusters to predict the probability of an earthquake is the best.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389f6f7e7f_0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389f6f7e7f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Moving on to Hierarchical Clustering, the hierarchical clustering algorithm starts by treating each data point as a separate cluster and computing the pairwise distances between all the clusters. The two closest clusters are then merged to form a new cluster, and the process is repeated until all data points belong to a single cluster. There are two main types of hierarchical clustering algorithms but today we will be focusing on Agglomerative clustering. The result of hierarchical clustering is a dendrogram, which is a tree-like structure that shows the hierarchical relationship between the clusters.</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389f6f7e7f_0_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389f6f7e7f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378e77869f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2378e77869f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As stated earlier, one of the hyperparameters for Hierarchical Clustering is linkages. The type of linkage determines how the clusters are formed. There are 4 types of linkages, namely single, average, complete, and ward.</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Single linkage measures the distance between two clusters as the minimum distance between any two points in the two clusters.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Average linkage measures the distance between two clusters as the average distance between all pairs of points in the two clusters.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Complete linkage measures the distance between two clusters as the maximum distance between any two points in the two clusters.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Ward linkage seeks to minimize the variance of the distances between the clusters being merged at each step. In other words, it aims to merge clusters in a way that minimizes the increase in the sum of squared distances from each point to its cluster centroid.</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389f6f7e7f_0_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389f6f7e7f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find the the optimal number of clusters, we locate the highest vertical distance of the dendrogram, which is 2 for ward and single or 3 for average and complete. Therefore, we will use 2 as a reference starting point to find out the probability till clusters of 5 for each linkage method later on.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37728cb668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237728cb668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determine the prediction error using the Hierarchical Clustering Model, we did the same thing as what we did for K-Means, using 664 random datasets to test the probability of earthquake happening using the train set against the test set, and then calculate the average prediction error for the different number of clusters and linkages.</a:t>
            </a:r>
            <a:endParaRPr/>
          </a:p>
          <a:p>
            <a:pPr marL="0" lvl="0" indent="0" algn="l" rtl="0">
              <a:spcBef>
                <a:spcPts val="0"/>
              </a:spcBef>
              <a:spcAft>
                <a:spcPts val="0"/>
              </a:spcAft>
              <a:buNone/>
            </a:pPr>
            <a:endParaRPr/>
          </a:p>
          <a:p>
            <a:pPr marL="0" lvl="0" indent="0" algn="l" rtl="0">
              <a:spcBef>
                <a:spcPts val="0"/>
              </a:spcBef>
              <a:spcAft>
                <a:spcPts val="0"/>
              </a:spcAft>
              <a:buNone/>
            </a:pPr>
            <a:r>
              <a:rPr lang="en"/>
              <a:t>For Ward Linkage, we can see that the average prediction error is the lowest for 2 clusters and highest for 5 clusters.</a:t>
            </a:r>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37728cb668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237728cb668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For Complete Linkage, the average prediction error is also the lowest for 2 clusters and highest for 5 clusters.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237728cb668_1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237728cb668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Similarly, the average prediction error is the lowest for 2 clusters and highest for 5 clusters for Average Linkage,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37728cb668_1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237728cb668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Lastly, for single linkage, </a:t>
            </a:r>
            <a:r>
              <a:rPr lang="en">
                <a:solidFill>
                  <a:schemeClr val="dk1"/>
                </a:solidFill>
              </a:rPr>
              <a:t>the average prediction error is also the lowest for 2 clusters and highest for 5 clusters.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389f6f7e7f_3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2389f6f7e7f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181A1B"/>
                </a:solidFill>
                <a:latin typeface="Roboto"/>
                <a:ea typeface="Roboto"/>
                <a:cs typeface="Roboto"/>
                <a:sym typeface="Roboto"/>
              </a:rPr>
              <a:t>By analysing every iteration of the number of cluster and linkage used in the model, we can see that the lowest average prediction error occurs when the hyperparameters of linkage and number of clusters are "average" and 2 respectively.Therefore, using 2 clusters together with the “average” linkage, is the best for hierarchical clustering.</a:t>
            </a:r>
            <a:endParaRPr>
              <a:solidFill>
                <a:srgbClr val="181A1B"/>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2389f6f7e7f_2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2389f6f7e7f_2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when comparing the the average prediction error between K-Means Clustering and Hierarchical Clustering, we found out that the K-Means Clustering with 5 clusters is a better model in predicting the probability of an earthquake happening at a location, as compared to the Hierarchical Clustering with 2 clusters when linkage is "average", as the average prediction error for K-Means Clustering with 5 clusters is about 0.05, which is lower than the Hierarchical Clustering with 2 clusters when linkage is "average", </a:t>
            </a:r>
            <a:r>
              <a:rPr lang="en">
                <a:solidFill>
                  <a:schemeClr val="dk1"/>
                </a:solidFill>
              </a:rPr>
              <a:t>with an average prediction error of about 0.10.</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389f6f7e7f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2389f6f7e7f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latin typeface="Roboto"/>
                <a:ea typeface="Roboto"/>
                <a:cs typeface="Roboto"/>
                <a:sym typeface="Roboto"/>
              </a:rPr>
              <a:t>Having decided that the K-Means model with 5 clusters would be the best to predict the probability of an earthquake at any location, we then used the model to test the probability of an earthquake at 2 extreme locations, one near the centroid of a cluster and one that is very far from the centroid of the nearest cluster, so that we can test the limits of our model.</a:t>
            </a:r>
            <a:endParaRPr sz="1400">
              <a:solidFill>
                <a:schemeClr val="dk1"/>
              </a:solidFill>
              <a:latin typeface="Roboto"/>
              <a:ea typeface="Roboto"/>
              <a:cs typeface="Roboto"/>
              <a:sym typeface="Roboto"/>
            </a:endParaRPr>
          </a:p>
          <a:p>
            <a:pPr marL="0" lvl="0" indent="0" algn="l" rtl="0">
              <a:spcBef>
                <a:spcPts val="0"/>
              </a:spcBef>
              <a:spcAft>
                <a:spcPts val="0"/>
              </a:spcAft>
              <a:buNone/>
            </a:pPr>
            <a:endParaRPr sz="1400">
              <a:solidFill>
                <a:schemeClr val="dk1"/>
              </a:solidFill>
              <a:latin typeface="Roboto"/>
              <a:ea typeface="Roboto"/>
              <a:cs typeface="Roboto"/>
              <a:sym typeface="Roboto"/>
            </a:endParaRPr>
          </a:p>
          <a:p>
            <a:pPr marL="0" lvl="0" indent="0" algn="l" rtl="0">
              <a:spcBef>
                <a:spcPts val="0"/>
              </a:spcBef>
              <a:spcAft>
                <a:spcPts val="0"/>
              </a:spcAft>
              <a:buNone/>
            </a:pPr>
            <a:r>
              <a:rPr lang="en" sz="1400">
                <a:solidFill>
                  <a:schemeClr val="dk1"/>
                </a:solidFill>
                <a:latin typeface="Roboto"/>
                <a:ea typeface="Roboto"/>
                <a:cs typeface="Roboto"/>
                <a:sym typeface="Roboto"/>
              </a:rPr>
              <a:t>We can see that the probability of earthquake happening at the first location is about 0.30, which is almost the same as the probability of an earthquake occurring at the centroid of that cluster. However, the probability of the earthquake happening at the second location is negative. As such, when analysing the K-Means Clustering Model used to calculate the probability of the earthquake, we realised that the heuristic approach has its limitations. For example, if the location is exactly the same or further than the furthest point from the cluster, the probability of an earthquake happening will be 0 or negative respectively.</a:t>
            </a:r>
            <a:endParaRPr sz="1400">
              <a:solidFill>
                <a:srgbClr val="181A1B"/>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400">
              <a:solidFill>
                <a:schemeClr val="dk1"/>
              </a:solidFill>
              <a:latin typeface="Roboto"/>
              <a:ea typeface="Roboto"/>
              <a:cs typeface="Roboto"/>
              <a:sym typeface="Robo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37728cb668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37728cb66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Hence, we propose using a method where we calculate the probability of an earthquake at a location by finding the number of earthquakes in a radius around the location, divided by the total number of earthquakes, which would be more accurate, as it takes into account the frequency of earthquakes in a radius around the chosen location.</a:t>
            </a:r>
            <a:endParaRPr/>
          </a:p>
          <a:p>
            <a:pPr marL="0" lvl="0" indent="0" algn="l" rtl="0">
              <a:spcBef>
                <a:spcPts val="0"/>
              </a:spcBef>
              <a:spcAft>
                <a:spcPts val="0"/>
              </a:spcAft>
              <a:buNone/>
            </a:pPr>
            <a:endParaRPr/>
          </a:p>
          <a:p>
            <a:pPr marL="0" lvl="0" indent="0" algn="l" rtl="0">
              <a:spcBef>
                <a:spcPts val="0"/>
              </a:spcBef>
              <a:spcAft>
                <a:spcPts val="0"/>
              </a:spcAft>
              <a:buNone/>
            </a:pPr>
            <a:r>
              <a:rPr lang="en"/>
              <a:t>In our case, we have decided to choose the radius to be 500km because when doing our research, we found out that the most powerful earthquake in history could be felt 1000km away. In addition, a magnitude 5.5  earthquake usually can be felt as far as 500km away. As such, we decided that 500km would be a good guideline for our radius.</a:t>
            </a:r>
            <a:endParaRPr/>
          </a:p>
          <a:p>
            <a:pPr marL="0" lvl="0" indent="0" algn="l" rtl="0">
              <a:spcBef>
                <a:spcPts val="0"/>
              </a:spcBef>
              <a:spcAft>
                <a:spcPts val="0"/>
              </a:spcAft>
              <a:buNone/>
            </a:pPr>
            <a:endParaRPr/>
          </a:p>
          <a:p>
            <a:pPr marL="0" lvl="0" indent="0" algn="l" rtl="0">
              <a:spcBef>
                <a:spcPts val="0"/>
              </a:spcBef>
              <a:spcAft>
                <a:spcPts val="0"/>
              </a:spcAft>
              <a:buNone/>
            </a:pPr>
            <a:r>
              <a:rPr lang="en"/>
              <a:t>Using our proposed method to calculate the probability of an earthquake happening at the same 2 points chosen for the K-Means model earlier, we can see that for the first point, the probability is about 0.23 while for the second point, the probability is zero, which is reasonable given that there is only one earthquake within 500km radius, and hence the probability would be too close to zero.</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389f6f7e7f_2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389f6f7e7f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2389f6f7e7f_0_3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2389f6f7e7f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389f6f7e7f_0_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389f6f7e7f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389f6f7e7f_2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389f6f7e7f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37728cb668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37728cb668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reason why we choose China is because we noticed during our data preparation that China has a large number of earthquakes that is spread with different densities through the region.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389f6f7e7f_0_2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389f6f7e7f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389f6f7e7f_0_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389f6f7e7f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used cartopy</a:t>
            </a: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389f6f7e7f_2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389f6f7e7f_2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latin typeface="Roboto"/>
                <a:ea typeface="Roboto"/>
                <a:cs typeface="Roboto"/>
                <a:sym typeface="Roboto"/>
              </a:rPr>
              <a:t>We will be using Clustering to predict the probability of an earthquake as earthquakes normally occurs along fault lines and hence, we can group these points into different clusters to determine how far a chosen location is from these clusters and hence, calculate the probability of an earthquake happening at that point.</a:t>
            </a:r>
            <a:endParaRPr sz="140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40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400">
                <a:solidFill>
                  <a:schemeClr val="dk1"/>
                </a:solidFill>
                <a:latin typeface="Roboto"/>
                <a:ea typeface="Roboto"/>
                <a:cs typeface="Roboto"/>
                <a:sym typeface="Roboto"/>
              </a:rPr>
              <a:t>We will then be using 2 different clustering models, namely K-Means Clustering Model and Hierarchical Clustering Model, to compare which model would be the best at predicting the probability of an earthquake happening at that point</a:t>
            </a:r>
            <a:endParaRPr sz="140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400">
              <a:solidFill>
                <a:schemeClr val="dk1"/>
              </a:solidFill>
              <a:latin typeface="Roboto"/>
              <a:ea typeface="Roboto"/>
              <a:cs typeface="Roboto"/>
              <a:sym typeface="Roboto"/>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85350" y="469575"/>
            <a:ext cx="7173300" cy="1713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45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985350" y="2219875"/>
            <a:ext cx="7173000" cy="438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solidFill>
                  <a:srgbClr val="FFFFFF"/>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1080300" y="2458913"/>
            <a:ext cx="6983400" cy="1610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9000">
                <a:solidFill>
                  <a:schemeClr val="accent1"/>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p11"/>
          <p:cNvSpPr txBox="1">
            <a:spLocks noGrp="1"/>
          </p:cNvSpPr>
          <p:nvPr>
            <p:ph type="subTitle" idx="1"/>
          </p:nvPr>
        </p:nvSpPr>
        <p:spPr>
          <a:xfrm>
            <a:off x="1284000" y="4008088"/>
            <a:ext cx="6576000" cy="497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52"/>
        <p:cNvGrpSpPr/>
        <p:nvPr/>
      </p:nvGrpSpPr>
      <p:grpSpPr>
        <a:xfrm>
          <a:off x="0" y="0"/>
          <a:ext cx="0" cy="0"/>
          <a:chOff x="0" y="0"/>
          <a:chExt cx="0" cy="0"/>
        </a:xfrm>
      </p:grpSpPr>
      <p:sp>
        <p:nvSpPr>
          <p:cNvPr id="53" name="Google Shape;53;p12"/>
          <p:cNvSpPr txBox="1">
            <a:spLocks noGrp="1"/>
          </p:cNvSpPr>
          <p:nvPr>
            <p:ph type="title"/>
          </p:nvPr>
        </p:nvSpPr>
        <p:spPr>
          <a:xfrm>
            <a:off x="1068200" y="2414700"/>
            <a:ext cx="3058800" cy="735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4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54" name="Google Shape;54;p12"/>
          <p:cNvSpPr txBox="1">
            <a:spLocks noGrp="1"/>
          </p:cNvSpPr>
          <p:nvPr>
            <p:ph type="title" idx="2"/>
          </p:nvPr>
        </p:nvSpPr>
        <p:spPr>
          <a:xfrm>
            <a:off x="1068200" y="1436388"/>
            <a:ext cx="1650900" cy="978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6000"/>
              <a:buNone/>
              <a:defRPr sz="7000">
                <a:solidFill>
                  <a:schemeClr val="accent1"/>
                </a:solidFill>
              </a:defRPr>
            </a:lvl1pPr>
            <a:lvl2pPr lvl="1" algn="ctr">
              <a:lnSpc>
                <a:spcPct val="100000"/>
              </a:lnSpc>
              <a:spcBef>
                <a:spcPts val="0"/>
              </a:spcBef>
              <a:spcAft>
                <a:spcPts val="0"/>
              </a:spcAft>
              <a:buSzPts val="6000"/>
              <a:buNone/>
              <a:defRPr sz="6000" b="1"/>
            </a:lvl2pPr>
            <a:lvl3pPr lvl="2" algn="ctr">
              <a:lnSpc>
                <a:spcPct val="100000"/>
              </a:lnSpc>
              <a:spcBef>
                <a:spcPts val="0"/>
              </a:spcBef>
              <a:spcAft>
                <a:spcPts val="0"/>
              </a:spcAft>
              <a:buSzPts val="6000"/>
              <a:buNone/>
              <a:defRPr sz="6000" b="1"/>
            </a:lvl3pPr>
            <a:lvl4pPr lvl="3" algn="ctr">
              <a:lnSpc>
                <a:spcPct val="100000"/>
              </a:lnSpc>
              <a:spcBef>
                <a:spcPts val="0"/>
              </a:spcBef>
              <a:spcAft>
                <a:spcPts val="0"/>
              </a:spcAft>
              <a:buSzPts val="6000"/>
              <a:buNone/>
              <a:defRPr sz="6000" b="1"/>
            </a:lvl4pPr>
            <a:lvl5pPr lvl="4" algn="ctr">
              <a:lnSpc>
                <a:spcPct val="100000"/>
              </a:lnSpc>
              <a:spcBef>
                <a:spcPts val="0"/>
              </a:spcBef>
              <a:spcAft>
                <a:spcPts val="0"/>
              </a:spcAft>
              <a:buSzPts val="6000"/>
              <a:buNone/>
              <a:defRPr sz="6000" b="1"/>
            </a:lvl5pPr>
            <a:lvl6pPr lvl="5" algn="ctr">
              <a:lnSpc>
                <a:spcPct val="100000"/>
              </a:lnSpc>
              <a:spcBef>
                <a:spcPts val="0"/>
              </a:spcBef>
              <a:spcAft>
                <a:spcPts val="0"/>
              </a:spcAft>
              <a:buSzPts val="6000"/>
              <a:buNone/>
              <a:defRPr sz="6000" b="1"/>
            </a:lvl6pPr>
            <a:lvl7pPr lvl="6" algn="ctr">
              <a:lnSpc>
                <a:spcPct val="100000"/>
              </a:lnSpc>
              <a:spcBef>
                <a:spcPts val="0"/>
              </a:spcBef>
              <a:spcAft>
                <a:spcPts val="0"/>
              </a:spcAft>
              <a:buSzPts val="6000"/>
              <a:buNone/>
              <a:defRPr sz="6000" b="1"/>
            </a:lvl7pPr>
            <a:lvl8pPr lvl="7" algn="ctr">
              <a:lnSpc>
                <a:spcPct val="100000"/>
              </a:lnSpc>
              <a:spcBef>
                <a:spcPts val="0"/>
              </a:spcBef>
              <a:spcAft>
                <a:spcPts val="0"/>
              </a:spcAft>
              <a:buSzPts val="6000"/>
              <a:buNone/>
              <a:defRPr sz="6000" b="1"/>
            </a:lvl8pPr>
            <a:lvl9pPr lvl="8" algn="ctr">
              <a:lnSpc>
                <a:spcPct val="100000"/>
              </a:lnSpc>
              <a:spcBef>
                <a:spcPts val="0"/>
              </a:spcBef>
              <a:spcAft>
                <a:spcPts val="0"/>
              </a:spcAft>
              <a:buSzPts val="6000"/>
              <a:buNone/>
              <a:defRPr sz="6000" b="1"/>
            </a:lvl9pPr>
          </a:lstStyle>
          <a:p>
            <a:endParaRPr/>
          </a:p>
        </p:txBody>
      </p:sp>
      <p:sp>
        <p:nvSpPr>
          <p:cNvPr id="55" name="Google Shape;55;p12"/>
          <p:cNvSpPr txBox="1">
            <a:spLocks noGrp="1"/>
          </p:cNvSpPr>
          <p:nvPr>
            <p:ph type="subTitle" idx="1"/>
          </p:nvPr>
        </p:nvSpPr>
        <p:spPr>
          <a:xfrm>
            <a:off x="1068200" y="3206725"/>
            <a:ext cx="2562900" cy="500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1400"/>
              <a:buNone/>
              <a:defRPr sz="1400"/>
            </a:lvl1pPr>
            <a:lvl2pPr lvl="1" algn="ctr">
              <a:lnSpc>
                <a:spcPct val="115000"/>
              </a:lnSpc>
              <a:spcBef>
                <a:spcPts val="0"/>
              </a:spcBef>
              <a:spcAft>
                <a:spcPts val="0"/>
              </a:spcAft>
              <a:buClr>
                <a:schemeClr val="dk1"/>
              </a:buClr>
              <a:buSzPts val="1400"/>
              <a:buNone/>
              <a:defRPr>
                <a:solidFill>
                  <a:schemeClr val="dk1"/>
                </a:solidFill>
              </a:defRPr>
            </a:lvl2pPr>
            <a:lvl3pPr lvl="2" algn="ctr">
              <a:lnSpc>
                <a:spcPct val="115000"/>
              </a:lnSpc>
              <a:spcBef>
                <a:spcPts val="0"/>
              </a:spcBef>
              <a:spcAft>
                <a:spcPts val="0"/>
              </a:spcAft>
              <a:buClr>
                <a:schemeClr val="dk1"/>
              </a:buClr>
              <a:buSzPts val="1400"/>
              <a:buNone/>
              <a:defRPr>
                <a:solidFill>
                  <a:schemeClr val="dk1"/>
                </a:solidFill>
              </a:defRPr>
            </a:lvl3pPr>
            <a:lvl4pPr lvl="3" algn="ctr">
              <a:lnSpc>
                <a:spcPct val="115000"/>
              </a:lnSpc>
              <a:spcBef>
                <a:spcPts val="0"/>
              </a:spcBef>
              <a:spcAft>
                <a:spcPts val="0"/>
              </a:spcAft>
              <a:buClr>
                <a:schemeClr val="dk1"/>
              </a:buClr>
              <a:buSzPts val="1400"/>
              <a:buNone/>
              <a:defRPr>
                <a:solidFill>
                  <a:schemeClr val="dk1"/>
                </a:solidFill>
              </a:defRPr>
            </a:lvl4pPr>
            <a:lvl5pPr lvl="4" algn="ctr">
              <a:lnSpc>
                <a:spcPct val="115000"/>
              </a:lnSpc>
              <a:spcBef>
                <a:spcPts val="0"/>
              </a:spcBef>
              <a:spcAft>
                <a:spcPts val="0"/>
              </a:spcAft>
              <a:buClr>
                <a:schemeClr val="dk1"/>
              </a:buClr>
              <a:buSzPts val="1400"/>
              <a:buNone/>
              <a:defRPr>
                <a:solidFill>
                  <a:schemeClr val="dk1"/>
                </a:solidFill>
              </a:defRPr>
            </a:lvl5pPr>
            <a:lvl6pPr lvl="5" algn="ctr">
              <a:lnSpc>
                <a:spcPct val="115000"/>
              </a:lnSpc>
              <a:spcBef>
                <a:spcPts val="0"/>
              </a:spcBef>
              <a:spcAft>
                <a:spcPts val="0"/>
              </a:spcAft>
              <a:buClr>
                <a:schemeClr val="dk1"/>
              </a:buClr>
              <a:buSzPts val="1400"/>
              <a:buNone/>
              <a:defRPr>
                <a:solidFill>
                  <a:schemeClr val="dk1"/>
                </a:solidFill>
              </a:defRPr>
            </a:lvl6pPr>
            <a:lvl7pPr lvl="6" algn="ctr">
              <a:lnSpc>
                <a:spcPct val="115000"/>
              </a:lnSpc>
              <a:spcBef>
                <a:spcPts val="0"/>
              </a:spcBef>
              <a:spcAft>
                <a:spcPts val="0"/>
              </a:spcAft>
              <a:buClr>
                <a:schemeClr val="dk1"/>
              </a:buClr>
              <a:buSzPts val="1400"/>
              <a:buNone/>
              <a:defRPr>
                <a:solidFill>
                  <a:schemeClr val="dk1"/>
                </a:solidFill>
              </a:defRPr>
            </a:lvl7pPr>
            <a:lvl8pPr lvl="7" algn="ctr">
              <a:lnSpc>
                <a:spcPct val="115000"/>
              </a:lnSpc>
              <a:spcBef>
                <a:spcPts val="0"/>
              </a:spcBef>
              <a:spcAft>
                <a:spcPts val="0"/>
              </a:spcAft>
              <a:buClr>
                <a:schemeClr val="dk1"/>
              </a:buClr>
              <a:buSzPts val="1400"/>
              <a:buNone/>
              <a:defRPr>
                <a:solidFill>
                  <a:schemeClr val="dk1"/>
                </a:solidFill>
              </a:defRPr>
            </a:lvl8pPr>
            <a:lvl9pPr lvl="8" algn="ctr">
              <a:lnSpc>
                <a:spcPct val="115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CUSTOM_3_1">
    <p:spTree>
      <p:nvGrpSpPr>
        <p:cNvPr id="1" name="Shape 56"/>
        <p:cNvGrpSpPr/>
        <p:nvPr/>
      </p:nvGrpSpPr>
      <p:grpSpPr>
        <a:xfrm>
          <a:off x="0" y="0"/>
          <a:ext cx="0" cy="0"/>
          <a:chOff x="0" y="0"/>
          <a:chExt cx="0" cy="0"/>
        </a:xfrm>
      </p:grpSpPr>
      <p:sp>
        <p:nvSpPr>
          <p:cNvPr id="57" name="Google Shape;57;p13"/>
          <p:cNvSpPr txBox="1">
            <a:spLocks noGrp="1"/>
          </p:cNvSpPr>
          <p:nvPr>
            <p:ph type="title"/>
          </p:nvPr>
        </p:nvSpPr>
        <p:spPr>
          <a:xfrm>
            <a:off x="4521775" y="1692463"/>
            <a:ext cx="3909000" cy="978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sz="3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8" name="Google Shape;58;p13"/>
          <p:cNvSpPr txBox="1">
            <a:spLocks noGrp="1"/>
          </p:cNvSpPr>
          <p:nvPr>
            <p:ph type="subTitle" idx="1"/>
          </p:nvPr>
        </p:nvSpPr>
        <p:spPr>
          <a:xfrm>
            <a:off x="4521775" y="2671025"/>
            <a:ext cx="3013500" cy="780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Char char="●"/>
              <a:defRPr sz="1400"/>
            </a:lvl1pPr>
            <a:lvl2pPr lvl="1" algn="ctr">
              <a:lnSpc>
                <a:spcPct val="115000"/>
              </a:lnSpc>
              <a:spcBef>
                <a:spcPts val="0"/>
              </a:spcBef>
              <a:spcAft>
                <a:spcPts val="0"/>
              </a:spcAft>
              <a:buSzPts val="1400"/>
              <a:buChar char="○"/>
              <a:defRPr/>
            </a:lvl2pPr>
            <a:lvl3pPr lvl="2" algn="ctr">
              <a:lnSpc>
                <a:spcPct val="115000"/>
              </a:lnSpc>
              <a:spcBef>
                <a:spcPts val="0"/>
              </a:spcBef>
              <a:spcAft>
                <a:spcPts val="0"/>
              </a:spcAft>
              <a:buSzPts val="1400"/>
              <a:buChar char="■"/>
              <a:defRPr/>
            </a:lvl3pPr>
            <a:lvl4pPr lvl="3" algn="ctr">
              <a:lnSpc>
                <a:spcPct val="115000"/>
              </a:lnSpc>
              <a:spcBef>
                <a:spcPts val="0"/>
              </a:spcBef>
              <a:spcAft>
                <a:spcPts val="0"/>
              </a:spcAft>
              <a:buSzPts val="1400"/>
              <a:buChar char="●"/>
              <a:defRPr/>
            </a:lvl4pPr>
            <a:lvl5pPr lvl="4" algn="ctr">
              <a:lnSpc>
                <a:spcPct val="115000"/>
              </a:lnSpc>
              <a:spcBef>
                <a:spcPts val="0"/>
              </a:spcBef>
              <a:spcAft>
                <a:spcPts val="0"/>
              </a:spcAft>
              <a:buSzPts val="1400"/>
              <a:buChar char="○"/>
              <a:defRPr/>
            </a:lvl5pPr>
            <a:lvl6pPr lvl="5" algn="ctr">
              <a:lnSpc>
                <a:spcPct val="115000"/>
              </a:lnSpc>
              <a:spcBef>
                <a:spcPts val="0"/>
              </a:spcBef>
              <a:spcAft>
                <a:spcPts val="0"/>
              </a:spcAft>
              <a:buSzPts val="1400"/>
              <a:buChar char="■"/>
              <a:defRPr/>
            </a:lvl6pPr>
            <a:lvl7pPr lvl="6" algn="ctr">
              <a:lnSpc>
                <a:spcPct val="115000"/>
              </a:lnSpc>
              <a:spcBef>
                <a:spcPts val="0"/>
              </a:spcBef>
              <a:spcAft>
                <a:spcPts val="0"/>
              </a:spcAft>
              <a:buSzPts val="1400"/>
              <a:buChar char="●"/>
              <a:defRPr/>
            </a:lvl7pPr>
            <a:lvl8pPr lvl="7" algn="ctr">
              <a:lnSpc>
                <a:spcPct val="115000"/>
              </a:lnSpc>
              <a:spcBef>
                <a:spcPts val="0"/>
              </a:spcBef>
              <a:spcAft>
                <a:spcPts val="0"/>
              </a:spcAft>
              <a:buSzPts val="1400"/>
              <a:buChar char="○"/>
              <a:defRPr/>
            </a:lvl8pPr>
            <a:lvl9pPr lvl="8" algn="ctr">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59"/>
        <p:cNvGrpSpPr/>
        <p:nvPr/>
      </p:nvGrpSpPr>
      <p:grpSpPr>
        <a:xfrm>
          <a:off x="0" y="0"/>
          <a:ext cx="0" cy="0"/>
          <a:chOff x="0" y="0"/>
          <a:chExt cx="0" cy="0"/>
        </a:xfrm>
      </p:grpSpPr>
      <p:sp>
        <p:nvSpPr>
          <p:cNvPr id="60" name="Google Shape;60;p14"/>
          <p:cNvSpPr txBox="1">
            <a:spLocks noGrp="1"/>
          </p:cNvSpPr>
          <p:nvPr>
            <p:ph type="subTitle" idx="1"/>
          </p:nvPr>
        </p:nvSpPr>
        <p:spPr>
          <a:xfrm>
            <a:off x="3475700" y="1988725"/>
            <a:ext cx="2192700" cy="35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Font typeface="Archivo Black"/>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a:endParaRPr/>
          </a:p>
        </p:txBody>
      </p:sp>
      <p:sp>
        <p:nvSpPr>
          <p:cNvPr id="61" name="Google Shape;61;p14"/>
          <p:cNvSpPr txBox="1">
            <a:spLocks noGrp="1"/>
          </p:cNvSpPr>
          <p:nvPr>
            <p:ph type="subTitle" idx="2"/>
          </p:nvPr>
        </p:nvSpPr>
        <p:spPr>
          <a:xfrm>
            <a:off x="3475725" y="2374850"/>
            <a:ext cx="2192700" cy="813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62" name="Google Shape;62;p14"/>
          <p:cNvSpPr txBox="1">
            <a:spLocks noGrp="1"/>
          </p:cNvSpPr>
          <p:nvPr>
            <p:ph type="subTitle" idx="3"/>
          </p:nvPr>
        </p:nvSpPr>
        <p:spPr>
          <a:xfrm>
            <a:off x="919725" y="1988725"/>
            <a:ext cx="2192700" cy="35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Font typeface="Archivo Black"/>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a:endParaRPr/>
          </a:p>
        </p:txBody>
      </p:sp>
      <p:sp>
        <p:nvSpPr>
          <p:cNvPr id="63" name="Google Shape;63;p14"/>
          <p:cNvSpPr txBox="1">
            <a:spLocks noGrp="1"/>
          </p:cNvSpPr>
          <p:nvPr>
            <p:ph type="subTitle" idx="4"/>
          </p:nvPr>
        </p:nvSpPr>
        <p:spPr>
          <a:xfrm>
            <a:off x="919825" y="2374850"/>
            <a:ext cx="2192700" cy="813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64" name="Google Shape;64;p14"/>
          <p:cNvSpPr txBox="1">
            <a:spLocks noGrp="1"/>
          </p:cNvSpPr>
          <p:nvPr>
            <p:ph type="subTitle" idx="5"/>
          </p:nvPr>
        </p:nvSpPr>
        <p:spPr>
          <a:xfrm>
            <a:off x="6031575" y="1988725"/>
            <a:ext cx="2192700" cy="35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Font typeface="Archivo Black"/>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a:endParaRPr/>
          </a:p>
        </p:txBody>
      </p:sp>
      <p:sp>
        <p:nvSpPr>
          <p:cNvPr id="65" name="Google Shape;65;p14"/>
          <p:cNvSpPr txBox="1">
            <a:spLocks noGrp="1"/>
          </p:cNvSpPr>
          <p:nvPr>
            <p:ph type="subTitle" idx="6"/>
          </p:nvPr>
        </p:nvSpPr>
        <p:spPr>
          <a:xfrm>
            <a:off x="6031575" y="2374850"/>
            <a:ext cx="2192700" cy="813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66" name="Google Shape;66;p14"/>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7"/>
        <p:cNvGrpSpPr/>
        <p:nvPr/>
      </p:nvGrpSpPr>
      <p:grpSpPr>
        <a:xfrm>
          <a:off x="0" y="0"/>
          <a:ext cx="0" cy="0"/>
          <a:chOff x="0" y="0"/>
          <a:chExt cx="0" cy="0"/>
        </a:xfrm>
      </p:grpSpPr>
      <p:sp>
        <p:nvSpPr>
          <p:cNvPr id="68" name="Google Shape;68;p15"/>
          <p:cNvSpPr txBox="1">
            <a:spLocks noGrp="1"/>
          </p:cNvSpPr>
          <p:nvPr>
            <p:ph type="body" idx="1"/>
          </p:nvPr>
        </p:nvSpPr>
        <p:spPr>
          <a:xfrm>
            <a:off x="1375375" y="473650"/>
            <a:ext cx="2900100" cy="9720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400"/>
              <a:buNone/>
              <a:defRPr sz="2800" b="1">
                <a:latin typeface="Oswald"/>
                <a:ea typeface="Oswald"/>
                <a:cs typeface="Oswald"/>
                <a:sym typeface="Oswald"/>
              </a:defRPr>
            </a:lvl1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
  <p:cSld name="CUSTOM_4_2_1">
    <p:spTree>
      <p:nvGrpSpPr>
        <p:cNvPr id="1" name="Shape 69"/>
        <p:cNvGrpSpPr/>
        <p:nvPr/>
      </p:nvGrpSpPr>
      <p:grpSpPr>
        <a:xfrm>
          <a:off x="0" y="0"/>
          <a:ext cx="0" cy="0"/>
          <a:chOff x="0" y="0"/>
          <a:chExt cx="0" cy="0"/>
        </a:xfrm>
      </p:grpSpPr>
      <p:sp>
        <p:nvSpPr>
          <p:cNvPr id="70" name="Google Shape;70;p16"/>
          <p:cNvSpPr txBox="1">
            <a:spLocks noGrp="1"/>
          </p:cNvSpPr>
          <p:nvPr>
            <p:ph type="subTitle" idx="1"/>
          </p:nvPr>
        </p:nvSpPr>
        <p:spPr>
          <a:xfrm>
            <a:off x="2660825" y="2394175"/>
            <a:ext cx="1844100" cy="35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Font typeface="Archivo Black"/>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a:endParaRPr/>
          </a:p>
        </p:txBody>
      </p:sp>
      <p:sp>
        <p:nvSpPr>
          <p:cNvPr id="71" name="Google Shape;71;p16"/>
          <p:cNvSpPr txBox="1">
            <a:spLocks noGrp="1"/>
          </p:cNvSpPr>
          <p:nvPr>
            <p:ph type="subTitle" idx="2"/>
          </p:nvPr>
        </p:nvSpPr>
        <p:spPr>
          <a:xfrm>
            <a:off x="2660825" y="2734175"/>
            <a:ext cx="1844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72" name="Google Shape;72;p16"/>
          <p:cNvSpPr txBox="1">
            <a:spLocks noGrp="1"/>
          </p:cNvSpPr>
          <p:nvPr>
            <p:ph type="subTitle" idx="3"/>
          </p:nvPr>
        </p:nvSpPr>
        <p:spPr>
          <a:xfrm>
            <a:off x="682625" y="2394175"/>
            <a:ext cx="1844100" cy="35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Font typeface="Archivo Black"/>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a:endParaRPr/>
          </a:p>
        </p:txBody>
      </p:sp>
      <p:sp>
        <p:nvSpPr>
          <p:cNvPr id="73" name="Google Shape;73;p16"/>
          <p:cNvSpPr txBox="1">
            <a:spLocks noGrp="1"/>
          </p:cNvSpPr>
          <p:nvPr>
            <p:ph type="subTitle" idx="4"/>
          </p:nvPr>
        </p:nvSpPr>
        <p:spPr>
          <a:xfrm>
            <a:off x="682625" y="2734175"/>
            <a:ext cx="1844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74" name="Google Shape;74;p16"/>
          <p:cNvSpPr txBox="1">
            <a:spLocks noGrp="1"/>
          </p:cNvSpPr>
          <p:nvPr>
            <p:ph type="subTitle" idx="5"/>
          </p:nvPr>
        </p:nvSpPr>
        <p:spPr>
          <a:xfrm>
            <a:off x="4639025" y="2394175"/>
            <a:ext cx="1844100" cy="35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Font typeface="Archivo Black"/>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a:endParaRPr/>
          </a:p>
        </p:txBody>
      </p:sp>
      <p:sp>
        <p:nvSpPr>
          <p:cNvPr id="75" name="Google Shape;75;p16"/>
          <p:cNvSpPr txBox="1">
            <a:spLocks noGrp="1"/>
          </p:cNvSpPr>
          <p:nvPr>
            <p:ph type="subTitle" idx="6"/>
          </p:nvPr>
        </p:nvSpPr>
        <p:spPr>
          <a:xfrm>
            <a:off x="4639025" y="2734175"/>
            <a:ext cx="1844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76" name="Google Shape;76;p16"/>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7" name="Google Shape;77;p16"/>
          <p:cNvSpPr txBox="1">
            <a:spLocks noGrp="1"/>
          </p:cNvSpPr>
          <p:nvPr>
            <p:ph type="subTitle" idx="7"/>
          </p:nvPr>
        </p:nvSpPr>
        <p:spPr>
          <a:xfrm>
            <a:off x="6617225" y="2394175"/>
            <a:ext cx="1844100" cy="35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Font typeface="Archivo Black"/>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a:endParaRPr/>
          </a:p>
        </p:txBody>
      </p:sp>
      <p:sp>
        <p:nvSpPr>
          <p:cNvPr id="78" name="Google Shape;78;p16"/>
          <p:cNvSpPr txBox="1">
            <a:spLocks noGrp="1"/>
          </p:cNvSpPr>
          <p:nvPr>
            <p:ph type="subTitle" idx="8"/>
          </p:nvPr>
        </p:nvSpPr>
        <p:spPr>
          <a:xfrm>
            <a:off x="6617225" y="2734175"/>
            <a:ext cx="1844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4_1">
    <p:spTree>
      <p:nvGrpSpPr>
        <p:cNvPr id="1" name="Shape 79"/>
        <p:cNvGrpSpPr/>
        <p:nvPr/>
      </p:nvGrpSpPr>
      <p:grpSpPr>
        <a:xfrm>
          <a:off x="0" y="0"/>
          <a:ext cx="0" cy="0"/>
          <a:chOff x="0" y="0"/>
          <a:chExt cx="0" cy="0"/>
        </a:xfrm>
      </p:grpSpPr>
      <p:sp>
        <p:nvSpPr>
          <p:cNvPr id="80" name="Google Shape;80;p17"/>
          <p:cNvSpPr txBox="1">
            <a:spLocks noGrp="1"/>
          </p:cNvSpPr>
          <p:nvPr>
            <p:ph type="subTitle" idx="1"/>
          </p:nvPr>
        </p:nvSpPr>
        <p:spPr>
          <a:xfrm>
            <a:off x="3564175" y="1812000"/>
            <a:ext cx="2015700" cy="35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Font typeface="Archivo Black"/>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a:endParaRPr/>
          </a:p>
        </p:txBody>
      </p:sp>
      <p:sp>
        <p:nvSpPr>
          <p:cNvPr id="81" name="Google Shape;81;p17"/>
          <p:cNvSpPr txBox="1">
            <a:spLocks noGrp="1"/>
          </p:cNvSpPr>
          <p:nvPr>
            <p:ph type="subTitle" idx="2"/>
          </p:nvPr>
        </p:nvSpPr>
        <p:spPr>
          <a:xfrm>
            <a:off x="3564175" y="2201225"/>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82" name="Google Shape;82;p17"/>
          <p:cNvSpPr txBox="1">
            <a:spLocks noGrp="1"/>
          </p:cNvSpPr>
          <p:nvPr>
            <p:ph type="subTitle" idx="3"/>
          </p:nvPr>
        </p:nvSpPr>
        <p:spPr>
          <a:xfrm>
            <a:off x="855850" y="1812000"/>
            <a:ext cx="2015700" cy="35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Font typeface="Archivo Black"/>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a:endParaRPr/>
          </a:p>
        </p:txBody>
      </p:sp>
      <p:sp>
        <p:nvSpPr>
          <p:cNvPr id="83" name="Google Shape;83;p17"/>
          <p:cNvSpPr txBox="1">
            <a:spLocks noGrp="1"/>
          </p:cNvSpPr>
          <p:nvPr>
            <p:ph type="subTitle" idx="4"/>
          </p:nvPr>
        </p:nvSpPr>
        <p:spPr>
          <a:xfrm>
            <a:off x="855850" y="2201225"/>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84" name="Google Shape;84;p17"/>
          <p:cNvSpPr txBox="1">
            <a:spLocks noGrp="1"/>
          </p:cNvSpPr>
          <p:nvPr>
            <p:ph type="subTitle" idx="5"/>
          </p:nvPr>
        </p:nvSpPr>
        <p:spPr>
          <a:xfrm>
            <a:off x="6272475" y="1812000"/>
            <a:ext cx="2015700" cy="35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Font typeface="Archivo Black"/>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a:endParaRPr/>
          </a:p>
        </p:txBody>
      </p:sp>
      <p:sp>
        <p:nvSpPr>
          <p:cNvPr id="85" name="Google Shape;85;p17"/>
          <p:cNvSpPr txBox="1">
            <a:spLocks noGrp="1"/>
          </p:cNvSpPr>
          <p:nvPr>
            <p:ph type="subTitle" idx="6"/>
          </p:nvPr>
        </p:nvSpPr>
        <p:spPr>
          <a:xfrm>
            <a:off x="6272450" y="2201225"/>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86" name="Google Shape;86;p17"/>
          <p:cNvSpPr txBox="1">
            <a:spLocks noGrp="1"/>
          </p:cNvSpPr>
          <p:nvPr>
            <p:ph type="subTitle" idx="7"/>
          </p:nvPr>
        </p:nvSpPr>
        <p:spPr>
          <a:xfrm>
            <a:off x="3564175" y="3543475"/>
            <a:ext cx="2015700" cy="35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Font typeface="Archivo Black"/>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a:endParaRPr/>
          </a:p>
        </p:txBody>
      </p:sp>
      <p:sp>
        <p:nvSpPr>
          <p:cNvPr id="87" name="Google Shape;87;p17"/>
          <p:cNvSpPr txBox="1">
            <a:spLocks noGrp="1"/>
          </p:cNvSpPr>
          <p:nvPr>
            <p:ph type="subTitle" idx="8"/>
          </p:nvPr>
        </p:nvSpPr>
        <p:spPr>
          <a:xfrm>
            <a:off x="3564175" y="3932700"/>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88" name="Google Shape;88;p17"/>
          <p:cNvSpPr txBox="1">
            <a:spLocks noGrp="1"/>
          </p:cNvSpPr>
          <p:nvPr>
            <p:ph type="subTitle" idx="9"/>
          </p:nvPr>
        </p:nvSpPr>
        <p:spPr>
          <a:xfrm>
            <a:off x="855850" y="3543475"/>
            <a:ext cx="2015700" cy="35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Font typeface="Archivo Black"/>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a:endParaRPr/>
          </a:p>
        </p:txBody>
      </p:sp>
      <p:sp>
        <p:nvSpPr>
          <p:cNvPr id="89" name="Google Shape;89;p17"/>
          <p:cNvSpPr txBox="1">
            <a:spLocks noGrp="1"/>
          </p:cNvSpPr>
          <p:nvPr>
            <p:ph type="subTitle" idx="13"/>
          </p:nvPr>
        </p:nvSpPr>
        <p:spPr>
          <a:xfrm>
            <a:off x="855850" y="3932700"/>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90" name="Google Shape;90;p17"/>
          <p:cNvSpPr txBox="1">
            <a:spLocks noGrp="1"/>
          </p:cNvSpPr>
          <p:nvPr>
            <p:ph type="subTitle" idx="14"/>
          </p:nvPr>
        </p:nvSpPr>
        <p:spPr>
          <a:xfrm>
            <a:off x="6272475" y="3543475"/>
            <a:ext cx="2015700" cy="35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Font typeface="Archivo Black"/>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a:endParaRPr/>
          </a:p>
        </p:txBody>
      </p:sp>
      <p:sp>
        <p:nvSpPr>
          <p:cNvPr id="91" name="Google Shape;91;p17"/>
          <p:cNvSpPr txBox="1">
            <a:spLocks noGrp="1"/>
          </p:cNvSpPr>
          <p:nvPr>
            <p:ph type="subTitle" idx="15"/>
          </p:nvPr>
        </p:nvSpPr>
        <p:spPr>
          <a:xfrm>
            <a:off x="6272450" y="3932700"/>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92" name="Google Shape;92;p17"/>
          <p:cNvSpPr txBox="1">
            <a:spLocks noGrp="1"/>
          </p:cNvSpPr>
          <p:nvPr>
            <p:ph type="title"/>
          </p:nvPr>
        </p:nvSpPr>
        <p:spPr>
          <a:xfrm>
            <a:off x="713225" y="445025"/>
            <a:ext cx="46479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1388100" y="1835375"/>
            <a:ext cx="6367800" cy="14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72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1">
  <p:cSld name="CUSTOM_4_1_1">
    <p:spTree>
      <p:nvGrpSpPr>
        <p:cNvPr id="1" name="Shape 95"/>
        <p:cNvGrpSpPr/>
        <p:nvPr/>
      </p:nvGrpSpPr>
      <p:grpSpPr>
        <a:xfrm>
          <a:off x="0" y="0"/>
          <a:ext cx="0" cy="0"/>
          <a:chOff x="0" y="0"/>
          <a:chExt cx="0" cy="0"/>
        </a:xfrm>
      </p:grpSpPr>
      <p:sp>
        <p:nvSpPr>
          <p:cNvPr id="96" name="Google Shape;96;p19"/>
          <p:cNvSpPr txBox="1">
            <a:spLocks noGrp="1"/>
          </p:cNvSpPr>
          <p:nvPr>
            <p:ph type="subTitle" idx="1"/>
          </p:nvPr>
        </p:nvSpPr>
        <p:spPr>
          <a:xfrm>
            <a:off x="2988000" y="1858300"/>
            <a:ext cx="2031900" cy="35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Font typeface="Archivo Black"/>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a:endParaRPr/>
          </a:p>
        </p:txBody>
      </p:sp>
      <p:sp>
        <p:nvSpPr>
          <p:cNvPr id="97" name="Google Shape;97;p19"/>
          <p:cNvSpPr txBox="1">
            <a:spLocks noGrp="1"/>
          </p:cNvSpPr>
          <p:nvPr>
            <p:ph type="subTitle" idx="2"/>
          </p:nvPr>
        </p:nvSpPr>
        <p:spPr>
          <a:xfrm>
            <a:off x="2988000" y="2245363"/>
            <a:ext cx="20319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98" name="Google Shape;98;p19"/>
          <p:cNvSpPr txBox="1">
            <a:spLocks noGrp="1"/>
          </p:cNvSpPr>
          <p:nvPr>
            <p:ph type="subTitle" idx="3"/>
          </p:nvPr>
        </p:nvSpPr>
        <p:spPr>
          <a:xfrm>
            <a:off x="722375" y="1858300"/>
            <a:ext cx="2031900" cy="35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Font typeface="Archivo Black"/>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a:endParaRPr/>
          </a:p>
        </p:txBody>
      </p:sp>
      <p:sp>
        <p:nvSpPr>
          <p:cNvPr id="99" name="Google Shape;99;p19"/>
          <p:cNvSpPr txBox="1">
            <a:spLocks noGrp="1"/>
          </p:cNvSpPr>
          <p:nvPr>
            <p:ph type="subTitle" idx="4"/>
          </p:nvPr>
        </p:nvSpPr>
        <p:spPr>
          <a:xfrm>
            <a:off x="722475" y="2245363"/>
            <a:ext cx="20319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00" name="Google Shape;100;p19"/>
          <p:cNvSpPr txBox="1">
            <a:spLocks noGrp="1"/>
          </p:cNvSpPr>
          <p:nvPr>
            <p:ph type="subTitle" idx="5"/>
          </p:nvPr>
        </p:nvSpPr>
        <p:spPr>
          <a:xfrm>
            <a:off x="2988000" y="3513448"/>
            <a:ext cx="2031900" cy="35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Font typeface="Archivo Black"/>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a:endParaRPr/>
          </a:p>
        </p:txBody>
      </p:sp>
      <p:sp>
        <p:nvSpPr>
          <p:cNvPr id="101" name="Google Shape;101;p19"/>
          <p:cNvSpPr txBox="1">
            <a:spLocks noGrp="1"/>
          </p:cNvSpPr>
          <p:nvPr>
            <p:ph type="subTitle" idx="6"/>
          </p:nvPr>
        </p:nvSpPr>
        <p:spPr>
          <a:xfrm>
            <a:off x="2988000" y="3900500"/>
            <a:ext cx="20319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02" name="Google Shape;102;p19"/>
          <p:cNvSpPr txBox="1">
            <a:spLocks noGrp="1"/>
          </p:cNvSpPr>
          <p:nvPr>
            <p:ph type="subTitle" idx="7"/>
          </p:nvPr>
        </p:nvSpPr>
        <p:spPr>
          <a:xfrm>
            <a:off x="722375" y="3513448"/>
            <a:ext cx="2031900" cy="35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Font typeface="Archivo Black"/>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a:endParaRPr/>
          </a:p>
        </p:txBody>
      </p:sp>
      <p:sp>
        <p:nvSpPr>
          <p:cNvPr id="103" name="Google Shape;103;p19"/>
          <p:cNvSpPr txBox="1">
            <a:spLocks noGrp="1"/>
          </p:cNvSpPr>
          <p:nvPr>
            <p:ph type="subTitle" idx="8"/>
          </p:nvPr>
        </p:nvSpPr>
        <p:spPr>
          <a:xfrm>
            <a:off x="722475" y="3900500"/>
            <a:ext cx="20319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04" name="Google Shape;104;p19"/>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2">
  <p:cSld name="CUSTOM_10">
    <p:spTree>
      <p:nvGrpSpPr>
        <p:cNvPr id="1" name="Shape 105"/>
        <p:cNvGrpSpPr/>
        <p:nvPr/>
      </p:nvGrpSpPr>
      <p:grpSpPr>
        <a:xfrm>
          <a:off x="0" y="0"/>
          <a:ext cx="0" cy="0"/>
          <a:chOff x="0" y="0"/>
          <a:chExt cx="0" cy="0"/>
        </a:xfrm>
      </p:grpSpPr>
      <p:sp>
        <p:nvSpPr>
          <p:cNvPr id="106" name="Google Shape;106;p20"/>
          <p:cNvSpPr txBox="1">
            <a:spLocks noGrp="1"/>
          </p:cNvSpPr>
          <p:nvPr>
            <p:ph type="title"/>
          </p:nvPr>
        </p:nvSpPr>
        <p:spPr>
          <a:xfrm>
            <a:off x="722375" y="445025"/>
            <a:ext cx="76992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atin typeface="Roboto"/>
                <a:ea typeface="Roboto"/>
                <a:cs typeface="Roboto"/>
                <a:sym typeface="Roboto"/>
              </a:defRPr>
            </a:lvl2pPr>
            <a:lvl3pPr lvl="2" algn="l">
              <a:lnSpc>
                <a:spcPct val="100000"/>
              </a:lnSpc>
              <a:spcBef>
                <a:spcPts val="0"/>
              </a:spcBef>
              <a:spcAft>
                <a:spcPts val="0"/>
              </a:spcAft>
              <a:buSzPts val="2800"/>
              <a:buNone/>
              <a:defRPr>
                <a:latin typeface="Roboto"/>
                <a:ea typeface="Roboto"/>
                <a:cs typeface="Roboto"/>
                <a:sym typeface="Roboto"/>
              </a:defRPr>
            </a:lvl3pPr>
            <a:lvl4pPr lvl="3" algn="l">
              <a:lnSpc>
                <a:spcPct val="100000"/>
              </a:lnSpc>
              <a:spcBef>
                <a:spcPts val="0"/>
              </a:spcBef>
              <a:spcAft>
                <a:spcPts val="0"/>
              </a:spcAft>
              <a:buSzPts val="2800"/>
              <a:buNone/>
              <a:defRPr>
                <a:latin typeface="Roboto"/>
                <a:ea typeface="Roboto"/>
                <a:cs typeface="Roboto"/>
                <a:sym typeface="Roboto"/>
              </a:defRPr>
            </a:lvl4pPr>
            <a:lvl5pPr lvl="4" algn="l">
              <a:lnSpc>
                <a:spcPct val="100000"/>
              </a:lnSpc>
              <a:spcBef>
                <a:spcPts val="0"/>
              </a:spcBef>
              <a:spcAft>
                <a:spcPts val="0"/>
              </a:spcAft>
              <a:buSzPts val="2800"/>
              <a:buNone/>
              <a:defRPr>
                <a:latin typeface="Roboto"/>
                <a:ea typeface="Roboto"/>
                <a:cs typeface="Roboto"/>
                <a:sym typeface="Roboto"/>
              </a:defRPr>
            </a:lvl5pPr>
            <a:lvl6pPr lvl="5" algn="l">
              <a:lnSpc>
                <a:spcPct val="100000"/>
              </a:lnSpc>
              <a:spcBef>
                <a:spcPts val="0"/>
              </a:spcBef>
              <a:spcAft>
                <a:spcPts val="0"/>
              </a:spcAft>
              <a:buSzPts val="2800"/>
              <a:buNone/>
              <a:defRPr>
                <a:latin typeface="Roboto"/>
                <a:ea typeface="Roboto"/>
                <a:cs typeface="Roboto"/>
                <a:sym typeface="Roboto"/>
              </a:defRPr>
            </a:lvl6pPr>
            <a:lvl7pPr lvl="6" algn="l">
              <a:lnSpc>
                <a:spcPct val="100000"/>
              </a:lnSpc>
              <a:spcBef>
                <a:spcPts val="0"/>
              </a:spcBef>
              <a:spcAft>
                <a:spcPts val="0"/>
              </a:spcAft>
              <a:buSzPts val="2800"/>
              <a:buNone/>
              <a:defRPr>
                <a:latin typeface="Roboto"/>
                <a:ea typeface="Roboto"/>
                <a:cs typeface="Roboto"/>
                <a:sym typeface="Roboto"/>
              </a:defRPr>
            </a:lvl7pPr>
            <a:lvl8pPr lvl="7" algn="l">
              <a:lnSpc>
                <a:spcPct val="100000"/>
              </a:lnSpc>
              <a:spcBef>
                <a:spcPts val="0"/>
              </a:spcBef>
              <a:spcAft>
                <a:spcPts val="0"/>
              </a:spcAft>
              <a:buSzPts val="2800"/>
              <a:buNone/>
              <a:defRPr>
                <a:latin typeface="Roboto"/>
                <a:ea typeface="Roboto"/>
                <a:cs typeface="Roboto"/>
                <a:sym typeface="Roboto"/>
              </a:defRPr>
            </a:lvl8pPr>
            <a:lvl9pPr lvl="8" algn="l">
              <a:lnSpc>
                <a:spcPct val="100000"/>
              </a:lnSpc>
              <a:spcBef>
                <a:spcPts val="0"/>
              </a:spcBef>
              <a:spcAft>
                <a:spcPts val="0"/>
              </a:spcAft>
              <a:buSzPts val="2800"/>
              <a:buNone/>
              <a:defRPr>
                <a:latin typeface="Roboto"/>
                <a:ea typeface="Roboto"/>
                <a:cs typeface="Roboto"/>
                <a:sym typeface="Roboto"/>
              </a:defRPr>
            </a:lvl9pPr>
          </a:lstStyle>
          <a:p>
            <a:endParaRPr/>
          </a:p>
        </p:txBody>
      </p:sp>
      <p:sp>
        <p:nvSpPr>
          <p:cNvPr id="107" name="Google Shape;107;p20"/>
          <p:cNvSpPr txBox="1">
            <a:spLocks noGrp="1"/>
          </p:cNvSpPr>
          <p:nvPr>
            <p:ph type="subTitle" idx="1"/>
          </p:nvPr>
        </p:nvSpPr>
        <p:spPr>
          <a:xfrm>
            <a:off x="3179700" y="4231300"/>
            <a:ext cx="2784600" cy="3111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200"/>
              <a:buNone/>
              <a:defRPr sz="12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22375" y="445025"/>
            <a:ext cx="76992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3" name="Google Shape;13;p3"/>
          <p:cNvSpPr txBox="1">
            <a:spLocks noGrp="1"/>
          </p:cNvSpPr>
          <p:nvPr>
            <p:ph type="body" idx="1"/>
          </p:nvPr>
        </p:nvSpPr>
        <p:spPr>
          <a:xfrm>
            <a:off x="722375" y="1152475"/>
            <a:ext cx="7699200" cy="3416400"/>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0"/>
              </a:spcBef>
              <a:spcAft>
                <a:spcPts val="0"/>
              </a:spcAft>
              <a:buClr>
                <a:schemeClr val="dk1"/>
              </a:buClr>
              <a:buSzPts val="1600"/>
              <a:buAutoNum type="arabicPeriod"/>
              <a:defRPr sz="1200"/>
            </a:lvl1pPr>
            <a:lvl2pPr marL="914400" lvl="1" indent="-317500" algn="l">
              <a:lnSpc>
                <a:spcPct val="115000"/>
              </a:lnSpc>
              <a:spcBef>
                <a:spcPts val="0"/>
              </a:spcBef>
              <a:spcAft>
                <a:spcPts val="0"/>
              </a:spcAft>
              <a:buSzPts val="1400"/>
              <a:buAutoNum type="alphaLcPeriod"/>
              <a:defRPr/>
            </a:lvl2pPr>
            <a:lvl3pPr marL="1371600" lvl="2" indent="-317500" algn="l">
              <a:lnSpc>
                <a:spcPct val="115000"/>
              </a:lnSpc>
              <a:spcBef>
                <a:spcPts val="0"/>
              </a:spcBef>
              <a:spcAft>
                <a:spcPts val="0"/>
              </a:spcAft>
              <a:buSzPts val="1400"/>
              <a:buAutoNum type="romanLcPeriod"/>
              <a:defRPr/>
            </a:lvl3pPr>
            <a:lvl4pPr marL="1828800" lvl="3" indent="-317500" algn="l">
              <a:lnSpc>
                <a:spcPct val="115000"/>
              </a:lnSpc>
              <a:spcBef>
                <a:spcPts val="0"/>
              </a:spcBef>
              <a:spcAft>
                <a:spcPts val="0"/>
              </a:spcAft>
              <a:buSzPts val="1400"/>
              <a:buAutoNum type="arabicPeriod"/>
              <a:defRPr/>
            </a:lvl4pPr>
            <a:lvl5pPr marL="2286000" lvl="4" indent="-317500" algn="l">
              <a:lnSpc>
                <a:spcPct val="115000"/>
              </a:lnSpc>
              <a:spcBef>
                <a:spcPts val="0"/>
              </a:spcBef>
              <a:spcAft>
                <a:spcPts val="0"/>
              </a:spcAft>
              <a:buSzPts val="1400"/>
              <a:buAutoNum type="alphaLcPeriod"/>
              <a:defRPr/>
            </a:lvl5pPr>
            <a:lvl6pPr marL="2743200" lvl="5" indent="-317500" algn="l">
              <a:lnSpc>
                <a:spcPct val="115000"/>
              </a:lnSpc>
              <a:spcBef>
                <a:spcPts val="0"/>
              </a:spcBef>
              <a:spcAft>
                <a:spcPts val="0"/>
              </a:spcAft>
              <a:buSzPts val="1400"/>
              <a:buAutoNum type="romanLcPeriod"/>
              <a:defRPr/>
            </a:lvl6pPr>
            <a:lvl7pPr marL="3200400" lvl="6" indent="-317500" algn="l">
              <a:lnSpc>
                <a:spcPct val="115000"/>
              </a:lnSpc>
              <a:spcBef>
                <a:spcPts val="0"/>
              </a:spcBef>
              <a:spcAft>
                <a:spcPts val="0"/>
              </a:spcAft>
              <a:buSzPts val="1400"/>
              <a:buAutoNum type="arabicPeriod"/>
              <a:defRPr/>
            </a:lvl7pPr>
            <a:lvl8pPr marL="3657600" lvl="7" indent="-317500" algn="l">
              <a:lnSpc>
                <a:spcPct val="115000"/>
              </a:lnSpc>
              <a:spcBef>
                <a:spcPts val="0"/>
              </a:spcBef>
              <a:spcAft>
                <a:spcPts val="0"/>
              </a:spcAft>
              <a:buSzPts val="1400"/>
              <a:buAutoNum type="alphaLcPeriod"/>
              <a:defRPr/>
            </a:lvl8pPr>
            <a:lvl9pPr marL="4114800" lvl="8" indent="-317500" algn="l">
              <a:lnSpc>
                <a:spcPct val="115000"/>
              </a:lnSpc>
              <a:spcBef>
                <a:spcPts val="0"/>
              </a:spcBef>
              <a:spcAft>
                <a:spcPts val="0"/>
              </a:spcAft>
              <a:buSzPts val="1400"/>
              <a:buAutoNum type="romanLcPeriod"/>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2">
  <p:cSld name="CUSTOM_4_2_2">
    <p:spTree>
      <p:nvGrpSpPr>
        <p:cNvPr id="1" name="Shape 108"/>
        <p:cNvGrpSpPr/>
        <p:nvPr/>
      </p:nvGrpSpPr>
      <p:grpSpPr>
        <a:xfrm>
          <a:off x="0" y="0"/>
          <a:ext cx="0" cy="0"/>
          <a:chOff x="0" y="0"/>
          <a:chExt cx="0" cy="0"/>
        </a:xfrm>
      </p:grpSpPr>
      <p:sp>
        <p:nvSpPr>
          <p:cNvPr id="109" name="Google Shape;109;p21"/>
          <p:cNvSpPr txBox="1">
            <a:spLocks noGrp="1"/>
          </p:cNvSpPr>
          <p:nvPr>
            <p:ph type="subTitle" idx="1"/>
          </p:nvPr>
        </p:nvSpPr>
        <p:spPr>
          <a:xfrm>
            <a:off x="3417825" y="1915925"/>
            <a:ext cx="2316000" cy="35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Font typeface="Archivo Black"/>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a:endParaRPr/>
          </a:p>
        </p:txBody>
      </p:sp>
      <p:sp>
        <p:nvSpPr>
          <p:cNvPr id="110" name="Google Shape;110;p21"/>
          <p:cNvSpPr txBox="1">
            <a:spLocks noGrp="1"/>
          </p:cNvSpPr>
          <p:nvPr>
            <p:ph type="subTitle" idx="2"/>
          </p:nvPr>
        </p:nvSpPr>
        <p:spPr>
          <a:xfrm>
            <a:off x="3568125" y="2302480"/>
            <a:ext cx="2015400" cy="811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11" name="Google Shape;111;p21"/>
          <p:cNvSpPr txBox="1">
            <a:spLocks noGrp="1"/>
          </p:cNvSpPr>
          <p:nvPr>
            <p:ph type="subTitle" idx="3"/>
          </p:nvPr>
        </p:nvSpPr>
        <p:spPr>
          <a:xfrm>
            <a:off x="938050" y="1915925"/>
            <a:ext cx="2316000" cy="35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Font typeface="Archivo Black"/>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a:endParaRPr/>
          </a:p>
        </p:txBody>
      </p:sp>
      <p:sp>
        <p:nvSpPr>
          <p:cNvPr id="112" name="Google Shape;112;p21"/>
          <p:cNvSpPr txBox="1">
            <a:spLocks noGrp="1"/>
          </p:cNvSpPr>
          <p:nvPr>
            <p:ph type="subTitle" idx="4"/>
          </p:nvPr>
        </p:nvSpPr>
        <p:spPr>
          <a:xfrm>
            <a:off x="1088450" y="2302480"/>
            <a:ext cx="2015400" cy="811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13" name="Google Shape;113;p21"/>
          <p:cNvSpPr txBox="1">
            <a:spLocks noGrp="1"/>
          </p:cNvSpPr>
          <p:nvPr>
            <p:ph type="subTitle" idx="5"/>
          </p:nvPr>
        </p:nvSpPr>
        <p:spPr>
          <a:xfrm>
            <a:off x="5905150" y="1915925"/>
            <a:ext cx="2316000" cy="35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Font typeface="Archivo Black"/>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a:endParaRPr/>
          </a:p>
        </p:txBody>
      </p:sp>
      <p:sp>
        <p:nvSpPr>
          <p:cNvPr id="114" name="Google Shape;114;p21"/>
          <p:cNvSpPr txBox="1">
            <a:spLocks noGrp="1"/>
          </p:cNvSpPr>
          <p:nvPr>
            <p:ph type="subTitle" idx="6"/>
          </p:nvPr>
        </p:nvSpPr>
        <p:spPr>
          <a:xfrm>
            <a:off x="6055450" y="2302480"/>
            <a:ext cx="2015400" cy="811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15" name="Google Shape;115;p2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2">
  <p:cSld name="CUSTOM_5">
    <p:spTree>
      <p:nvGrpSpPr>
        <p:cNvPr id="1" name="Shape 116"/>
        <p:cNvGrpSpPr/>
        <p:nvPr/>
      </p:nvGrpSpPr>
      <p:grpSpPr>
        <a:xfrm>
          <a:off x="0" y="0"/>
          <a:ext cx="0" cy="0"/>
          <a:chOff x="0" y="0"/>
          <a:chExt cx="0" cy="0"/>
        </a:xfrm>
      </p:grpSpPr>
      <p:sp>
        <p:nvSpPr>
          <p:cNvPr id="117" name="Google Shape;117;p22"/>
          <p:cNvSpPr txBox="1">
            <a:spLocks noGrp="1"/>
          </p:cNvSpPr>
          <p:nvPr>
            <p:ph type="subTitle" idx="1"/>
          </p:nvPr>
        </p:nvSpPr>
        <p:spPr>
          <a:xfrm>
            <a:off x="6415987" y="1375075"/>
            <a:ext cx="2014800" cy="357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2pPr>
            <a:lvl3pPr lvl="2"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3pPr>
            <a:lvl4pPr lvl="3"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4pPr>
            <a:lvl5pPr lvl="4"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5pPr>
            <a:lvl6pPr lvl="5"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6pPr>
            <a:lvl7pPr lvl="6"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7pPr>
            <a:lvl8pPr lvl="7"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8pPr>
            <a:lvl9pPr lvl="8"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9pPr>
          </a:lstStyle>
          <a:p>
            <a:endParaRPr/>
          </a:p>
        </p:txBody>
      </p:sp>
      <p:sp>
        <p:nvSpPr>
          <p:cNvPr id="118" name="Google Shape;118;p22"/>
          <p:cNvSpPr txBox="1">
            <a:spLocks noGrp="1"/>
          </p:cNvSpPr>
          <p:nvPr>
            <p:ph type="subTitle" idx="2"/>
          </p:nvPr>
        </p:nvSpPr>
        <p:spPr>
          <a:xfrm>
            <a:off x="6415975" y="1761875"/>
            <a:ext cx="18507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19" name="Google Shape;119;p22"/>
          <p:cNvSpPr txBox="1">
            <a:spLocks noGrp="1"/>
          </p:cNvSpPr>
          <p:nvPr>
            <p:ph type="subTitle" idx="3"/>
          </p:nvPr>
        </p:nvSpPr>
        <p:spPr>
          <a:xfrm>
            <a:off x="713237" y="1375075"/>
            <a:ext cx="2014800" cy="3570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2pPr>
            <a:lvl3pPr lvl="2"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3pPr>
            <a:lvl4pPr lvl="3"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4pPr>
            <a:lvl5pPr lvl="4"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5pPr>
            <a:lvl6pPr lvl="5"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6pPr>
            <a:lvl7pPr lvl="6"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7pPr>
            <a:lvl8pPr lvl="7"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8pPr>
            <a:lvl9pPr lvl="8"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9pPr>
          </a:lstStyle>
          <a:p>
            <a:endParaRPr/>
          </a:p>
        </p:txBody>
      </p:sp>
      <p:sp>
        <p:nvSpPr>
          <p:cNvPr id="120" name="Google Shape;120;p22"/>
          <p:cNvSpPr txBox="1">
            <a:spLocks noGrp="1"/>
          </p:cNvSpPr>
          <p:nvPr>
            <p:ph type="subTitle" idx="4"/>
          </p:nvPr>
        </p:nvSpPr>
        <p:spPr>
          <a:xfrm>
            <a:off x="877300" y="1761875"/>
            <a:ext cx="1850700" cy="5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21" name="Google Shape;121;p22"/>
          <p:cNvSpPr txBox="1">
            <a:spLocks noGrp="1"/>
          </p:cNvSpPr>
          <p:nvPr>
            <p:ph type="subTitle" idx="5"/>
          </p:nvPr>
        </p:nvSpPr>
        <p:spPr>
          <a:xfrm>
            <a:off x="6415987" y="3575050"/>
            <a:ext cx="2014800" cy="357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2pPr>
            <a:lvl3pPr lvl="2"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3pPr>
            <a:lvl4pPr lvl="3"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4pPr>
            <a:lvl5pPr lvl="4"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5pPr>
            <a:lvl6pPr lvl="5"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6pPr>
            <a:lvl7pPr lvl="6"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7pPr>
            <a:lvl8pPr lvl="7"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8pPr>
            <a:lvl9pPr lvl="8"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9pPr>
          </a:lstStyle>
          <a:p>
            <a:endParaRPr/>
          </a:p>
        </p:txBody>
      </p:sp>
      <p:sp>
        <p:nvSpPr>
          <p:cNvPr id="122" name="Google Shape;122;p22"/>
          <p:cNvSpPr txBox="1">
            <a:spLocks noGrp="1"/>
          </p:cNvSpPr>
          <p:nvPr>
            <p:ph type="subTitle" idx="6"/>
          </p:nvPr>
        </p:nvSpPr>
        <p:spPr>
          <a:xfrm>
            <a:off x="6415975" y="3961850"/>
            <a:ext cx="18507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23" name="Google Shape;123;p22"/>
          <p:cNvSpPr txBox="1">
            <a:spLocks noGrp="1"/>
          </p:cNvSpPr>
          <p:nvPr>
            <p:ph type="subTitle" idx="7"/>
          </p:nvPr>
        </p:nvSpPr>
        <p:spPr>
          <a:xfrm>
            <a:off x="713237" y="3575050"/>
            <a:ext cx="2014800" cy="3570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2pPr>
            <a:lvl3pPr lvl="2"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3pPr>
            <a:lvl4pPr lvl="3"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4pPr>
            <a:lvl5pPr lvl="4"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5pPr>
            <a:lvl6pPr lvl="5"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6pPr>
            <a:lvl7pPr lvl="6"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7pPr>
            <a:lvl8pPr lvl="7"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8pPr>
            <a:lvl9pPr lvl="8"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9pPr>
          </a:lstStyle>
          <a:p>
            <a:endParaRPr/>
          </a:p>
        </p:txBody>
      </p:sp>
      <p:sp>
        <p:nvSpPr>
          <p:cNvPr id="124" name="Google Shape;124;p22"/>
          <p:cNvSpPr txBox="1">
            <a:spLocks noGrp="1"/>
          </p:cNvSpPr>
          <p:nvPr>
            <p:ph type="subTitle" idx="8"/>
          </p:nvPr>
        </p:nvSpPr>
        <p:spPr>
          <a:xfrm>
            <a:off x="877300" y="3961850"/>
            <a:ext cx="1850700" cy="5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25" name="Google Shape;125;p22"/>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p:cSld name="CUSTOM_6">
    <p:spTree>
      <p:nvGrpSpPr>
        <p:cNvPr id="1" name="Shape 126"/>
        <p:cNvGrpSpPr/>
        <p:nvPr/>
      </p:nvGrpSpPr>
      <p:grpSpPr>
        <a:xfrm>
          <a:off x="0" y="0"/>
          <a:ext cx="0" cy="0"/>
          <a:chOff x="0" y="0"/>
          <a:chExt cx="0" cy="0"/>
        </a:xfrm>
      </p:grpSpPr>
      <p:sp>
        <p:nvSpPr>
          <p:cNvPr id="127" name="Google Shape;127;p23"/>
          <p:cNvSpPr txBox="1">
            <a:spLocks noGrp="1"/>
          </p:cNvSpPr>
          <p:nvPr>
            <p:ph type="title"/>
          </p:nvPr>
        </p:nvSpPr>
        <p:spPr>
          <a:xfrm>
            <a:off x="728000" y="718575"/>
            <a:ext cx="3765000" cy="615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5000"/>
              <a:buNone/>
              <a:defRPr sz="3500"/>
            </a:lvl1pPr>
            <a:lvl2pPr lvl="1" algn="ctr">
              <a:lnSpc>
                <a:spcPct val="100000"/>
              </a:lnSpc>
              <a:spcBef>
                <a:spcPts val="0"/>
              </a:spcBef>
              <a:spcAft>
                <a:spcPts val="0"/>
              </a:spcAft>
              <a:buSzPts val="12000"/>
              <a:buFont typeface="Russo One"/>
              <a:buNone/>
              <a:defRPr sz="12000">
                <a:latin typeface="Russo One"/>
                <a:ea typeface="Russo One"/>
                <a:cs typeface="Russo One"/>
                <a:sym typeface="Russo One"/>
              </a:defRPr>
            </a:lvl2pPr>
            <a:lvl3pPr lvl="2" algn="ctr">
              <a:lnSpc>
                <a:spcPct val="100000"/>
              </a:lnSpc>
              <a:spcBef>
                <a:spcPts val="0"/>
              </a:spcBef>
              <a:spcAft>
                <a:spcPts val="0"/>
              </a:spcAft>
              <a:buSzPts val="12000"/>
              <a:buFont typeface="Russo One"/>
              <a:buNone/>
              <a:defRPr sz="12000">
                <a:latin typeface="Russo One"/>
                <a:ea typeface="Russo One"/>
                <a:cs typeface="Russo One"/>
                <a:sym typeface="Russo One"/>
              </a:defRPr>
            </a:lvl3pPr>
            <a:lvl4pPr lvl="3" algn="ctr">
              <a:lnSpc>
                <a:spcPct val="100000"/>
              </a:lnSpc>
              <a:spcBef>
                <a:spcPts val="0"/>
              </a:spcBef>
              <a:spcAft>
                <a:spcPts val="0"/>
              </a:spcAft>
              <a:buSzPts val="12000"/>
              <a:buFont typeface="Russo One"/>
              <a:buNone/>
              <a:defRPr sz="12000">
                <a:latin typeface="Russo One"/>
                <a:ea typeface="Russo One"/>
                <a:cs typeface="Russo One"/>
                <a:sym typeface="Russo One"/>
              </a:defRPr>
            </a:lvl4pPr>
            <a:lvl5pPr lvl="4" algn="ctr">
              <a:lnSpc>
                <a:spcPct val="100000"/>
              </a:lnSpc>
              <a:spcBef>
                <a:spcPts val="0"/>
              </a:spcBef>
              <a:spcAft>
                <a:spcPts val="0"/>
              </a:spcAft>
              <a:buSzPts val="12000"/>
              <a:buFont typeface="Russo One"/>
              <a:buNone/>
              <a:defRPr sz="12000">
                <a:latin typeface="Russo One"/>
                <a:ea typeface="Russo One"/>
                <a:cs typeface="Russo One"/>
                <a:sym typeface="Russo One"/>
              </a:defRPr>
            </a:lvl5pPr>
            <a:lvl6pPr lvl="5" algn="ctr">
              <a:lnSpc>
                <a:spcPct val="100000"/>
              </a:lnSpc>
              <a:spcBef>
                <a:spcPts val="0"/>
              </a:spcBef>
              <a:spcAft>
                <a:spcPts val="0"/>
              </a:spcAft>
              <a:buSzPts val="12000"/>
              <a:buFont typeface="Russo One"/>
              <a:buNone/>
              <a:defRPr sz="12000">
                <a:latin typeface="Russo One"/>
                <a:ea typeface="Russo One"/>
                <a:cs typeface="Russo One"/>
                <a:sym typeface="Russo One"/>
              </a:defRPr>
            </a:lvl6pPr>
            <a:lvl7pPr lvl="6" algn="ctr">
              <a:lnSpc>
                <a:spcPct val="100000"/>
              </a:lnSpc>
              <a:spcBef>
                <a:spcPts val="0"/>
              </a:spcBef>
              <a:spcAft>
                <a:spcPts val="0"/>
              </a:spcAft>
              <a:buSzPts val="12000"/>
              <a:buFont typeface="Russo One"/>
              <a:buNone/>
              <a:defRPr sz="12000">
                <a:latin typeface="Russo One"/>
                <a:ea typeface="Russo One"/>
                <a:cs typeface="Russo One"/>
                <a:sym typeface="Russo One"/>
              </a:defRPr>
            </a:lvl7pPr>
            <a:lvl8pPr lvl="7" algn="ctr">
              <a:lnSpc>
                <a:spcPct val="100000"/>
              </a:lnSpc>
              <a:spcBef>
                <a:spcPts val="0"/>
              </a:spcBef>
              <a:spcAft>
                <a:spcPts val="0"/>
              </a:spcAft>
              <a:buSzPts val="12000"/>
              <a:buFont typeface="Russo One"/>
              <a:buNone/>
              <a:defRPr sz="12000">
                <a:latin typeface="Russo One"/>
                <a:ea typeface="Russo One"/>
                <a:cs typeface="Russo One"/>
                <a:sym typeface="Russo One"/>
              </a:defRPr>
            </a:lvl8pPr>
            <a:lvl9pPr lvl="8" algn="ctr">
              <a:lnSpc>
                <a:spcPct val="100000"/>
              </a:lnSpc>
              <a:spcBef>
                <a:spcPts val="0"/>
              </a:spcBef>
              <a:spcAft>
                <a:spcPts val="0"/>
              </a:spcAft>
              <a:buSzPts val="12000"/>
              <a:buFont typeface="Russo One"/>
              <a:buNone/>
              <a:defRPr sz="12000">
                <a:latin typeface="Russo One"/>
                <a:ea typeface="Russo One"/>
                <a:cs typeface="Russo One"/>
                <a:sym typeface="Russo One"/>
              </a:defRPr>
            </a:lvl9pPr>
          </a:lstStyle>
          <a:p>
            <a:endParaRPr/>
          </a:p>
        </p:txBody>
      </p:sp>
      <p:sp>
        <p:nvSpPr>
          <p:cNvPr id="128" name="Google Shape;128;p23"/>
          <p:cNvSpPr txBox="1">
            <a:spLocks noGrp="1"/>
          </p:cNvSpPr>
          <p:nvPr>
            <p:ph type="subTitle" idx="1"/>
          </p:nvPr>
        </p:nvSpPr>
        <p:spPr>
          <a:xfrm>
            <a:off x="727929" y="1350375"/>
            <a:ext cx="3765000" cy="377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5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29" name="Google Shape;129;p23"/>
          <p:cNvSpPr txBox="1">
            <a:spLocks noGrp="1"/>
          </p:cNvSpPr>
          <p:nvPr>
            <p:ph type="title" idx="2"/>
          </p:nvPr>
        </p:nvSpPr>
        <p:spPr>
          <a:xfrm>
            <a:off x="728000" y="2067000"/>
            <a:ext cx="3765000" cy="615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5000"/>
              <a:buNone/>
              <a:defRPr sz="3500"/>
            </a:lvl1pPr>
            <a:lvl2pPr lvl="1" algn="ctr">
              <a:lnSpc>
                <a:spcPct val="100000"/>
              </a:lnSpc>
              <a:spcBef>
                <a:spcPts val="0"/>
              </a:spcBef>
              <a:spcAft>
                <a:spcPts val="0"/>
              </a:spcAft>
              <a:buSzPts val="12000"/>
              <a:buFont typeface="Russo One"/>
              <a:buNone/>
              <a:defRPr sz="12000">
                <a:latin typeface="Russo One"/>
                <a:ea typeface="Russo One"/>
                <a:cs typeface="Russo One"/>
                <a:sym typeface="Russo One"/>
              </a:defRPr>
            </a:lvl2pPr>
            <a:lvl3pPr lvl="2" algn="ctr">
              <a:lnSpc>
                <a:spcPct val="100000"/>
              </a:lnSpc>
              <a:spcBef>
                <a:spcPts val="0"/>
              </a:spcBef>
              <a:spcAft>
                <a:spcPts val="0"/>
              </a:spcAft>
              <a:buSzPts val="12000"/>
              <a:buFont typeface="Russo One"/>
              <a:buNone/>
              <a:defRPr sz="12000">
                <a:latin typeface="Russo One"/>
                <a:ea typeface="Russo One"/>
                <a:cs typeface="Russo One"/>
                <a:sym typeface="Russo One"/>
              </a:defRPr>
            </a:lvl3pPr>
            <a:lvl4pPr lvl="3" algn="ctr">
              <a:lnSpc>
                <a:spcPct val="100000"/>
              </a:lnSpc>
              <a:spcBef>
                <a:spcPts val="0"/>
              </a:spcBef>
              <a:spcAft>
                <a:spcPts val="0"/>
              </a:spcAft>
              <a:buSzPts val="12000"/>
              <a:buFont typeface="Russo One"/>
              <a:buNone/>
              <a:defRPr sz="12000">
                <a:latin typeface="Russo One"/>
                <a:ea typeface="Russo One"/>
                <a:cs typeface="Russo One"/>
                <a:sym typeface="Russo One"/>
              </a:defRPr>
            </a:lvl4pPr>
            <a:lvl5pPr lvl="4" algn="ctr">
              <a:lnSpc>
                <a:spcPct val="100000"/>
              </a:lnSpc>
              <a:spcBef>
                <a:spcPts val="0"/>
              </a:spcBef>
              <a:spcAft>
                <a:spcPts val="0"/>
              </a:spcAft>
              <a:buSzPts val="12000"/>
              <a:buFont typeface="Russo One"/>
              <a:buNone/>
              <a:defRPr sz="12000">
                <a:latin typeface="Russo One"/>
                <a:ea typeface="Russo One"/>
                <a:cs typeface="Russo One"/>
                <a:sym typeface="Russo One"/>
              </a:defRPr>
            </a:lvl5pPr>
            <a:lvl6pPr lvl="5" algn="ctr">
              <a:lnSpc>
                <a:spcPct val="100000"/>
              </a:lnSpc>
              <a:spcBef>
                <a:spcPts val="0"/>
              </a:spcBef>
              <a:spcAft>
                <a:spcPts val="0"/>
              </a:spcAft>
              <a:buSzPts val="12000"/>
              <a:buFont typeface="Russo One"/>
              <a:buNone/>
              <a:defRPr sz="12000">
                <a:latin typeface="Russo One"/>
                <a:ea typeface="Russo One"/>
                <a:cs typeface="Russo One"/>
                <a:sym typeface="Russo One"/>
              </a:defRPr>
            </a:lvl6pPr>
            <a:lvl7pPr lvl="6" algn="ctr">
              <a:lnSpc>
                <a:spcPct val="100000"/>
              </a:lnSpc>
              <a:spcBef>
                <a:spcPts val="0"/>
              </a:spcBef>
              <a:spcAft>
                <a:spcPts val="0"/>
              </a:spcAft>
              <a:buSzPts val="12000"/>
              <a:buFont typeface="Russo One"/>
              <a:buNone/>
              <a:defRPr sz="12000">
                <a:latin typeface="Russo One"/>
                <a:ea typeface="Russo One"/>
                <a:cs typeface="Russo One"/>
                <a:sym typeface="Russo One"/>
              </a:defRPr>
            </a:lvl7pPr>
            <a:lvl8pPr lvl="7" algn="ctr">
              <a:lnSpc>
                <a:spcPct val="100000"/>
              </a:lnSpc>
              <a:spcBef>
                <a:spcPts val="0"/>
              </a:spcBef>
              <a:spcAft>
                <a:spcPts val="0"/>
              </a:spcAft>
              <a:buSzPts val="12000"/>
              <a:buFont typeface="Russo One"/>
              <a:buNone/>
              <a:defRPr sz="12000">
                <a:latin typeface="Russo One"/>
                <a:ea typeface="Russo One"/>
                <a:cs typeface="Russo One"/>
                <a:sym typeface="Russo One"/>
              </a:defRPr>
            </a:lvl8pPr>
            <a:lvl9pPr lvl="8" algn="ctr">
              <a:lnSpc>
                <a:spcPct val="100000"/>
              </a:lnSpc>
              <a:spcBef>
                <a:spcPts val="0"/>
              </a:spcBef>
              <a:spcAft>
                <a:spcPts val="0"/>
              </a:spcAft>
              <a:buSzPts val="12000"/>
              <a:buFont typeface="Russo One"/>
              <a:buNone/>
              <a:defRPr sz="12000">
                <a:latin typeface="Russo One"/>
                <a:ea typeface="Russo One"/>
                <a:cs typeface="Russo One"/>
                <a:sym typeface="Russo One"/>
              </a:defRPr>
            </a:lvl9pPr>
          </a:lstStyle>
          <a:p>
            <a:endParaRPr/>
          </a:p>
        </p:txBody>
      </p:sp>
      <p:sp>
        <p:nvSpPr>
          <p:cNvPr id="130" name="Google Shape;130;p23"/>
          <p:cNvSpPr txBox="1">
            <a:spLocks noGrp="1"/>
          </p:cNvSpPr>
          <p:nvPr>
            <p:ph type="subTitle" idx="3"/>
          </p:nvPr>
        </p:nvSpPr>
        <p:spPr>
          <a:xfrm>
            <a:off x="727929" y="2698800"/>
            <a:ext cx="3765000" cy="377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5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31" name="Google Shape;131;p23"/>
          <p:cNvSpPr txBox="1">
            <a:spLocks noGrp="1"/>
          </p:cNvSpPr>
          <p:nvPr>
            <p:ph type="title" idx="4"/>
          </p:nvPr>
        </p:nvSpPr>
        <p:spPr>
          <a:xfrm>
            <a:off x="728000" y="3415425"/>
            <a:ext cx="3765000" cy="615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5000"/>
              <a:buNone/>
              <a:defRPr sz="3500"/>
            </a:lvl1pPr>
            <a:lvl2pPr lvl="1" algn="ctr">
              <a:lnSpc>
                <a:spcPct val="100000"/>
              </a:lnSpc>
              <a:spcBef>
                <a:spcPts val="0"/>
              </a:spcBef>
              <a:spcAft>
                <a:spcPts val="0"/>
              </a:spcAft>
              <a:buSzPts val="12000"/>
              <a:buFont typeface="Russo One"/>
              <a:buNone/>
              <a:defRPr sz="12000">
                <a:latin typeface="Russo One"/>
                <a:ea typeface="Russo One"/>
                <a:cs typeface="Russo One"/>
                <a:sym typeface="Russo One"/>
              </a:defRPr>
            </a:lvl2pPr>
            <a:lvl3pPr lvl="2" algn="ctr">
              <a:lnSpc>
                <a:spcPct val="100000"/>
              </a:lnSpc>
              <a:spcBef>
                <a:spcPts val="0"/>
              </a:spcBef>
              <a:spcAft>
                <a:spcPts val="0"/>
              </a:spcAft>
              <a:buSzPts val="12000"/>
              <a:buFont typeface="Russo One"/>
              <a:buNone/>
              <a:defRPr sz="12000">
                <a:latin typeface="Russo One"/>
                <a:ea typeface="Russo One"/>
                <a:cs typeface="Russo One"/>
                <a:sym typeface="Russo One"/>
              </a:defRPr>
            </a:lvl3pPr>
            <a:lvl4pPr lvl="3" algn="ctr">
              <a:lnSpc>
                <a:spcPct val="100000"/>
              </a:lnSpc>
              <a:spcBef>
                <a:spcPts val="0"/>
              </a:spcBef>
              <a:spcAft>
                <a:spcPts val="0"/>
              </a:spcAft>
              <a:buSzPts val="12000"/>
              <a:buFont typeface="Russo One"/>
              <a:buNone/>
              <a:defRPr sz="12000">
                <a:latin typeface="Russo One"/>
                <a:ea typeface="Russo One"/>
                <a:cs typeface="Russo One"/>
                <a:sym typeface="Russo One"/>
              </a:defRPr>
            </a:lvl4pPr>
            <a:lvl5pPr lvl="4" algn="ctr">
              <a:lnSpc>
                <a:spcPct val="100000"/>
              </a:lnSpc>
              <a:spcBef>
                <a:spcPts val="0"/>
              </a:spcBef>
              <a:spcAft>
                <a:spcPts val="0"/>
              </a:spcAft>
              <a:buSzPts val="12000"/>
              <a:buFont typeface="Russo One"/>
              <a:buNone/>
              <a:defRPr sz="12000">
                <a:latin typeface="Russo One"/>
                <a:ea typeface="Russo One"/>
                <a:cs typeface="Russo One"/>
                <a:sym typeface="Russo One"/>
              </a:defRPr>
            </a:lvl5pPr>
            <a:lvl6pPr lvl="5" algn="ctr">
              <a:lnSpc>
                <a:spcPct val="100000"/>
              </a:lnSpc>
              <a:spcBef>
                <a:spcPts val="0"/>
              </a:spcBef>
              <a:spcAft>
                <a:spcPts val="0"/>
              </a:spcAft>
              <a:buSzPts val="12000"/>
              <a:buFont typeface="Russo One"/>
              <a:buNone/>
              <a:defRPr sz="12000">
                <a:latin typeface="Russo One"/>
                <a:ea typeface="Russo One"/>
                <a:cs typeface="Russo One"/>
                <a:sym typeface="Russo One"/>
              </a:defRPr>
            </a:lvl6pPr>
            <a:lvl7pPr lvl="6" algn="ctr">
              <a:lnSpc>
                <a:spcPct val="100000"/>
              </a:lnSpc>
              <a:spcBef>
                <a:spcPts val="0"/>
              </a:spcBef>
              <a:spcAft>
                <a:spcPts val="0"/>
              </a:spcAft>
              <a:buSzPts val="12000"/>
              <a:buFont typeface="Russo One"/>
              <a:buNone/>
              <a:defRPr sz="12000">
                <a:latin typeface="Russo One"/>
                <a:ea typeface="Russo One"/>
                <a:cs typeface="Russo One"/>
                <a:sym typeface="Russo One"/>
              </a:defRPr>
            </a:lvl7pPr>
            <a:lvl8pPr lvl="7" algn="ctr">
              <a:lnSpc>
                <a:spcPct val="100000"/>
              </a:lnSpc>
              <a:spcBef>
                <a:spcPts val="0"/>
              </a:spcBef>
              <a:spcAft>
                <a:spcPts val="0"/>
              </a:spcAft>
              <a:buSzPts val="12000"/>
              <a:buFont typeface="Russo One"/>
              <a:buNone/>
              <a:defRPr sz="12000">
                <a:latin typeface="Russo One"/>
                <a:ea typeface="Russo One"/>
                <a:cs typeface="Russo One"/>
                <a:sym typeface="Russo One"/>
              </a:defRPr>
            </a:lvl8pPr>
            <a:lvl9pPr lvl="8" algn="ctr">
              <a:lnSpc>
                <a:spcPct val="100000"/>
              </a:lnSpc>
              <a:spcBef>
                <a:spcPts val="0"/>
              </a:spcBef>
              <a:spcAft>
                <a:spcPts val="0"/>
              </a:spcAft>
              <a:buSzPts val="12000"/>
              <a:buFont typeface="Russo One"/>
              <a:buNone/>
              <a:defRPr sz="12000">
                <a:latin typeface="Russo One"/>
                <a:ea typeface="Russo One"/>
                <a:cs typeface="Russo One"/>
                <a:sym typeface="Russo One"/>
              </a:defRPr>
            </a:lvl9pPr>
          </a:lstStyle>
          <a:p>
            <a:endParaRPr/>
          </a:p>
        </p:txBody>
      </p:sp>
      <p:sp>
        <p:nvSpPr>
          <p:cNvPr id="132" name="Google Shape;132;p23"/>
          <p:cNvSpPr txBox="1">
            <a:spLocks noGrp="1"/>
          </p:cNvSpPr>
          <p:nvPr>
            <p:ph type="subTitle" idx="5"/>
          </p:nvPr>
        </p:nvSpPr>
        <p:spPr>
          <a:xfrm>
            <a:off x="727900" y="4047225"/>
            <a:ext cx="3765000" cy="377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5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3">
  <p:cSld name="CUSTOM_7_1">
    <p:spTree>
      <p:nvGrpSpPr>
        <p:cNvPr id="1" name="Shape 133"/>
        <p:cNvGrpSpPr/>
        <p:nvPr/>
      </p:nvGrpSpPr>
      <p:grpSpPr>
        <a:xfrm>
          <a:off x="0" y="0"/>
          <a:ext cx="0" cy="0"/>
          <a:chOff x="0" y="0"/>
          <a:chExt cx="0" cy="0"/>
        </a:xfrm>
      </p:grpSpPr>
      <p:sp>
        <p:nvSpPr>
          <p:cNvPr id="134" name="Google Shape;134;p24"/>
          <p:cNvSpPr txBox="1">
            <a:spLocks noGrp="1"/>
          </p:cNvSpPr>
          <p:nvPr>
            <p:ph type="title"/>
          </p:nvPr>
        </p:nvSpPr>
        <p:spPr>
          <a:xfrm>
            <a:off x="1277400" y="1801088"/>
            <a:ext cx="3082200" cy="673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35" name="Google Shape;135;p24"/>
          <p:cNvSpPr txBox="1">
            <a:spLocks noGrp="1"/>
          </p:cNvSpPr>
          <p:nvPr>
            <p:ph type="subTitle" idx="1"/>
          </p:nvPr>
        </p:nvSpPr>
        <p:spPr>
          <a:xfrm>
            <a:off x="1277400" y="2316413"/>
            <a:ext cx="2822700" cy="102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Font typeface="Josefin Sans"/>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4">
  <p:cSld name="CUSTOM_7_2">
    <p:spTree>
      <p:nvGrpSpPr>
        <p:cNvPr id="1" name="Shape 136"/>
        <p:cNvGrpSpPr/>
        <p:nvPr/>
      </p:nvGrpSpPr>
      <p:grpSpPr>
        <a:xfrm>
          <a:off x="0" y="0"/>
          <a:ext cx="0" cy="0"/>
          <a:chOff x="0" y="0"/>
          <a:chExt cx="0" cy="0"/>
        </a:xfrm>
      </p:grpSpPr>
      <p:sp>
        <p:nvSpPr>
          <p:cNvPr id="137" name="Google Shape;137;p25"/>
          <p:cNvSpPr txBox="1">
            <a:spLocks noGrp="1"/>
          </p:cNvSpPr>
          <p:nvPr>
            <p:ph type="title"/>
          </p:nvPr>
        </p:nvSpPr>
        <p:spPr>
          <a:xfrm>
            <a:off x="4490150" y="1721250"/>
            <a:ext cx="3364200" cy="628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a:lvl1pPr>
            <a:lvl2pPr lvl="1" algn="l">
              <a:lnSpc>
                <a:spcPct val="100000"/>
              </a:lnSpc>
              <a:spcBef>
                <a:spcPts val="0"/>
              </a:spcBef>
              <a:spcAft>
                <a:spcPts val="0"/>
              </a:spcAft>
              <a:buSzPts val="2800"/>
              <a:buNone/>
              <a:defRPr>
                <a:latin typeface="Open Sans SemiBold"/>
                <a:ea typeface="Open Sans SemiBold"/>
                <a:cs typeface="Open Sans SemiBold"/>
                <a:sym typeface="Open Sans SemiBold"/>
              </a:defRPr>
            </a:lvl2pPr>
            <a:lvl3pPr lvl="2" algn="l">
              <a:lnSpc>
                <a:spcPct val="100000"/>
              </a:lnSpc>
              <a:spcBef>
                <a:spcPts val="0"/>
              </a:spcBef>
              <a:spcAft>
                <a:spcPts val="0"/>
              </a:spcAft>
              <a:buSzPts val="2800"/>
              <a:buNone/>
              <a:defRPr>
                <a:latin typeface="Open Sans SemiBold"/>
                <a:ea typeface="Open Sans SemiBold"/>
                <a:cs typeface="Open Sans SemiBold"/>
                <a:sym typeface="Open Sans SemiBold"/>
              </a:defRPr>
            </a:lvl3pPr>
            <a:lvl4pPr lvl="3" algn="l">
              <a:lnSpc>
                <a:spcPct val="100000"/>
              </a:lnSpc>
              <a:spcBef>
                <a:spcPts val="0"/>
              </a:spcBef>
              <a:spcAft>
                <a:spcPts val="0"/>
              </a:spcAft>
              <a:buSzPts val="2800"/>
              <a:buNone/>
              <a:defRPr>
                <a:latin typeface="Open Sans SemiBold"/>
                <a:ea typeface="Open Sans SemiBold"/>
                <a:cs typeface="Open Sans SemiBold"/>
                <a:sym typeface="Open Sans SemiBold"/>
              </a:defRPr>
            </a:lvl4pPr>
            <a:lvl5pPr lvl="4" algn="l">
              <a:lnSpc>
                <a:spcPct val="100000"/>
              </a:lnSpc>
              <a:spcBef>
                <a:spcPts val="0"/>
              </a:spcBef>
              <a:spcAft>
                <a:spcPts val="0"/>
              </a:spcAft>
              <a:buSzPts val="2800"/>
              <a:buNone/>
              <a:defRPr>
                <a:latin typeface="Open Sans SemiBold"/>
                <a:ea typeface="Open Sans SemiBold"/>
                <a:cs typeface="Open Sans SemiBold"/>
                <a:sym typeface="Open Sans SemiBold"/>
              </a:defRPr>
            </a:lvl5pPr>
            <a:lvl6pPr lvl="5" algn="l">
              <a:lnSpc>
                <a:spcPct val="100000"/>
              </a:lnSpc>
              <a:spcBef>
                <a:spcPts val="0"/>
              </a:spcBef>
              <a:spcAft>
                <a:spcPts val="0"/>
              </a:spcAft>
              <a:buSzPts val="2800"/>
              <a:buNone/>
              <a:defRPr>
                <a:latin typeface="Open Sans SemiBold"/>
                <a:ea typeface="Open Sans SemiBold"/>
                <a:cs typeface="Open Sans SemiBold"/>
                <a:sym typeface="Open Sans SemiBold"/>
              </a:defRPr>
            </a:lvl6pPr>
            <a:lvl7pPr lvl="6" algn="l">
              <a:lnSpc>
                <a:spcPct val="100000"/>
              </a:lnSpc>
              <a:spcBef>
                <a:spcPts val="0"/>
              </a:spcBef>
              <a:spcAft>
                <a:spcPts val="0"/>
              </a:spcAft>
              <a:buSzPts val="2800"/>
              <a:buNone/>
              <a:defRPr>
                <a:latin typeface="Open Sans SemiBold"/>
                <a:ea typeface="Open Sans SemiBold"/>
                <a:cs typeface="Open Sans SemiBold"/>
                <a:sym typeface="Open Sans SemiBold"/>
              </a:defRPr>
            </a:lvl7pPr>
            <a:lvl8pPr lvl="7" algn="l">
              <a:lnSpc>
                <a:spcPct val="100000"/>
              </a:lnSpc>
              <a:spcBef>
                <a:spcPts val="0"/>
              </a:spcBef>
              <a:spcAft>
                <a:spcPts val="0"/>
              </a:spcAft>
              <a:buSzPts val="2800"/>
              <a:buNone/>
              <a:defRPr>
                <a:latin typeface="Open Sans SemiBold"/>
                <a:ea typeface="Open Sans SemiBold"/>
                <a:cs typeface="Open Sans SemiBold"/>
                <a:sym typeface="Open Sans SemiBold"/>
              </a:defRPr>
            </a:lvl8pPr>
            <a:lvl9pPr lvl="8" algn="l">
              <a:lnSpc>
                <a:spcPct val="100000"/>
              </a:lnSpc>
              <a:spcBef>
                <a:spcPts val="0"/>
              </a:spcBef>
              <a:spcAft>
                <a:spcPts val="0"/>
              </a:spcAft>
              <a:buSzPts val="2800"/>
              <a:buNone/>
              <a:defRPr>
                <a:latin typeface="Open Sans SemiBold"/>
                <a:ea typeface="Open Sans SemiBold"/>
                <a:cs typeface="Open Sans SemiBold"/>
                <a:sym typeface="Open Sans SemiBold"/>
              </a:defRPr>
            </a:lvl9pPr>
          </a:lstStyle>
          <a:p>
            <a:endParaRPr/>
          </a:p>
        </p:txBody>
      </p:sp>
      <p:sp>
        <p:nvSpPr>
          <p:cNvPr id="138" name="Google Shape;138;p25"/>
          <p:cNvSpPr txBox="1">
            <a:spLocks noGrp="1"/>
          </p:cNvSpPr>
          <p:nvPr>
            <p:ph type="subTitle" idx="1"/>
          </p:nvPr>
        </p:nvSpPr>
        <p:spPr>
          <a:xfrm>
            <a:off x="5002875" y="2215950"/>
            <a:ext cx="2851500" cy="12063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600"/>
              <a:buFont typeface="Josefin Sans"/>
              <a:buNone/>
              <a:defRPr sz="1400"/>
            </a:lvl1pPr>
            <a:lvl2pPr lvl="1" algn="l">
              <a:lnSpc>
                <a:spcPct val="115000"/>
              </a:lnSpc>
              <a:spcBef>
                <a:spcPts val="0"/>
              </a:spcBef>
              <a:spcAft>
                <a:spcPts val="0"/>
              </a:spcAft>
              <a:buSzPts val="1500"/>
              <a:buNone/>
              <a:defRPr sz="1500"/>
            </a:lvl2pPr>
            <a:lvl3pPr lvl="2" algn="l">
              <a:lnSpc>
                <a:spcPct val="115000"/>
              </a:lnSpc>
              <a:spcBef>
                <a:spcPts val="0"/>
              </a:spcBef>
              <a:spcAft>
                <a:spcPts val="0"/>
              </a:spcAft>
              <a:buSzPts val="1500"/>
              <a:buNone/>
              <a:defRPr sz="1500"/>
            </a:lvl3pPr>
            <a:lvl4pPr lvl="3" algn="l">
              <a:lnSpc>
                <a:spcPct val="115000"/>
              </a:lnSpc>
              <a:spcBef>
                <a:spcPts val="0"/>
              </a:spcBef>
              <a:spcAft>
                <a:spcPts val="0"/>
              </a:spcAft>
              <a:buSzPts val="1500"/>
              <a:buNone/>
              <a:defRPr sz="1500"/>
            </a:lvl4pPr>
            <a:lvl5pPr lvl="4" algn="l">
              <a:lnSpc>
                <a:spcPct val="115000"/>
              </a:lnSpc>
              <a:spcBef>
                <a:spcPts val="0"/>
              </a:spcBef>
              <a:spcAft>
                <a:spcPts val="0"/>
              </a:spcAft>
              <a:buSzPts val="1500"/>
              <a:buNone/>
              <a:defRPr sz="1500"/>
            </a:lvl5pPr>
            <a:lvl6pPr lvl="5" algn="l">
              <a:lnSpc>
                <a:spcPct val="115000"/>
              </a:lnSpc>
              <a:spcBef>
                <a:spcPts val="0"/>
              </a:spcBef>
              <a:spcAft>
                <a:spcPts val="0"/>
              </a:spcAft>
              <a:buSzPts val="1500"/>
              <a:buNone/>
              <a:defRPr sz="1500"/>
            </a:lvl6pPr>
            <a:lvl7pPr lvl="6" algn="l">
              <a:lnSpc>
                <a:spcPct val="115000"/>
              </a:lnSpc>
              <a:spcBef>
                <a:spcPts val="0"/>
              </a:spcBef>
              <a:spcAft>
                <a:spcPts val="0"/>
              </a:spcAft>
              <a:buSzPts val="1500"/>
              <a:buNone/>
              <a:defRPr sz="1500"/>
            </a:lvl7pPr>
            <a:lvl8pPr lvl="7" algn="l">
              <a:lnSpc>
                <a:spcPct val="115000"/>
              </a:lnSpc>
              <a:spcBef>
                <a:spcPts val="0"/>
              </a:spcBef>
              <a:spcAft>
                <a:spcPts val="0"/>
              </a:spcAft>
              <a:buSzPts val="1500"/>
              <a:buNone/>
              <a:defRPr sz="1500"/>
            </a:lvl8pPr>
            <a:lvl9pPr lvl="8" algn="l">
              <a:lnSpc>
                <a:spcPct val="115000"/>
              </a:lnSpc>
              <a:spcBef>
                <a:spcPts val="0"/>
              </a:spcBef>
              <a:spcAft>
                <a:spcPts val="0"/>
              </a:spcAft>
              <a:buSzPts val="1500"/>
              <a:buNone/>
              <a:defRPr sz="15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9"/>
        <p:cNvGrpSpPr/>
        <p:nvPr/>
      </p:nvGrpSpPr>
      <p:grpSpPr>
        <a:xfrm>
          <a:off x="0" y="0"/>
          <a:ext cx="0" cy="0"/>
          <a:chOff x="0" y="0"/>
          <a:chExt cx="0" cy="0"/>
        </a:xfrm>
      </p:grpSpPr>
      <p:sp>
        <p:nvSpPr>
          <p:cNvPr id="140" name="Google Shape;140;p26"/>
          <p:cNvSpPr txBox="1">
            <a:spLocks noGrp="1"/>
          </p:cNvSpPr>
          <p:nvPr>
            <p:ph type="subTitle" idx="1"/>
          </p:nvPr>
        </p:nvSpPr>
        <p:spPr>
          <a:xfrm>
            <a:off x="713225" y="1438725"/>
            <a:ext cx="4287000" cy="2889000"/>
          </a:xfrm>
          <a:prstGeom prst="rect">
            <a:avLst/>
          </a:prstGeom>
          <a:noFill/>
          <a:ln>
            <a:noFill/>
          </a:ln>
        </p:spPr>
        <p:txBody>
          <a:bodyPr spcFirstLastPara="1" wrap="square" lIns="91425" tIns="91425" rIns="91425" bIns="91425" anchor="t" anchorCtr="0">
            <a:noAutofit/>
          </a:bodyPr>
          <a:lstStyle>
            <a:lvl1pPr marR="38100" lvl="0" algn="l">
              <a:lnSpc>
                <a:spcPct val="100000"/>
              </a:lnSpc>
              <a:spcBef>
                <a:spcPts val="0"/>
              </a:spcBef>
              <a:spcAft>
                <a:spcPts val="0"/>
              </a:spcAft>
              <a:buClr>
                <a:schemeClr val="dk1"/>
              </a:buClr>
              <a:buSzPts val="1400"/>
              <a:buChar char="●"/>
              <a:defRPr sz="1400"/>
            </a:lvl1pPr>
            <a:lvl2pPr lvl="1" algn="ctr">
              <a:lnSpc>
                <a:spcPct val="115000"/>
              </a:lnSpc>
              <a:spcBef>
                <a:spcPts val="0"/>
              </a:spcBef>
              <a:spcAft>
                <a:spcPts val="0"/>
              </a:spcAft>
              <a:buSzPts val="1400"/>
              <a:buChar char="○"/>
              <a:defRPr/>
            </a:lvl2pPr>
            <a:lvl3pPr lvl="2" algn="ctr">
              <a:lnSpc>
                <a:spcPct val="115000"/>
              </a:lnSpc>
              <a:spcBef>
                <a:spcPts val="0"/>
              </a:spcBef>
              <a:spcAft>
                <a:spcPts val="0"/>
              </a:spcAft>
              <a:buSzPts val="1400"/>
              <a:buChar char="■"/>
              <a:defRPr/>
            </a:lvl3pPr>
            <a:lvl4pPr lvl="3" algn="ctr">
              <a:lnSpc>
                <a:spcPct val="115000"/>
              </a:lnSpc>
              <a:spcBef>
                <a:spcPts val="0"/>
              </a:spcBef>
              <a:spcAft>
                <a:spcPts val="0"/>
              </a:spcAft>
              <a:buSzPts val="1400"/>
              <a:buChar char="●"/>
              <a:defRPr/>
            </a:lvl4pPr>
            <a:lvl5pPr lvl="4" algn="ctr">
              <a:lnSpc>
                <a:spcPct val="115000"/>
              </a:lnSpc>
              <a:spcBef>
                <a:spcPts val="0"/>
              </a:spcBef>
              <a:spcAft>
                <a:spcPts val="0"/>
              </a:spcAft>
              <a:buSzPts val="1400"/>
              <a:buChar char="○"/>
              <a:defRPr/>
            </a:lvl5pPr>
            <a:lvl6pPr lvl="5" algn="ctr">
              <a:lnSpc>
                <a:spcPct val="115000"/>
              </a:lnSpc>
              <a:spcBef>
                <a:spcPts val="0"/>
              </a:spcBef>
              <a:spcAft>
                <a:spcPts val="0"/>
              </a:spcAft>
              <a:buSzPts val="1400"/>
              <a:buChar char="■"/>
              <a:defRPr/>
            </a:lvl6pPr>
            <a:lvl7pPr lvl="6" algn="ctr">
              <a:lnSpc>
                <a:spcPct val="115000"/>
              </a:lnSpc>
              <a:spcBef>
                <a:spcPts val="0"/>
              </a:spcBef>
              <a:spcAft>
                <a:spcPts val="0"/>
              </a:spcAft>
              <a:buSzPts val="1400"/>
              <a:buChar char="●"/>
              <a:defRPr/>
            </a:lvl7pPr>
            <a:lvl8pPr lvl="7" algn="ctr">
              <a:lnSpc>
                <a:spcPct val="115000"/>
              </a:lnSpc>
              <a:spcBef>
                <a:spcPts val="0"/>
              </a:spcBef>
              <a:spcAft>
                <a:spcPts val="0"/>
              </a:spcAft>
              <a:buSzPts val="1400"/>
              <a:buChar char="○"/>
              <a:defRPr/>
            </a:lvl8pPr>
            <a:lvl9pPr lvl="8" algn="ctr">
              <a:lnSpc>
                <a:spcPct val="115000"/>
              </a:lnSpc>
              <a:spcBef>
                <a:spcPts val="0"/>
              </a:spcBef>
              <a:spcAft>
                <a:spcPts val="0"/>
              </a:spcAft>
              <a:buSzPts val="1400"/>
              <a:buChar char="■"/>
              <a:defRPr/>
            </a:lvl9pPr>
          </a:lstStyle>
          <a:p>
            <a:endParaRPr/>
          </a:p>
        </p:txBody>
      </p:sp>
      <p:sp>
        <p:nvSpPr>
          <p:cNvPr id="141" name="Google Shape;141;p26"/>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1">
  <p:cSld name="CUSTOM_9">
    <p:spTree>
      <p:nvGrpSpPr>
        <p:cNvPr id="1" name="Shape 142"/>
        <p:cNvGrpSpPr/>
        <p:nvPr/>
      </p:nvGrpSpPr>
      <p:grpSpPr>
        <a:xfrm>
          <a:off x="0" y="0"/>
          <a:ext cx="0" cy="0"/>
          <a:chOff x="0" y="0"/>
          <a:chExt cx="0" cy="0"/>
        </a:xfrm>
      </p:grpSpPr>
      <p:sp>
        <p:nvSpPr>
          <p:cNvPr id="143" name="Google Shape;143;p27"/>
          <p:cNvSpPr txBox="1">
            <a:spLocks noGrp="1"/>
          </p:cNvSpPr>
          <p:nvPr>
            <p:ph type="subTitle" idx="1"/>
          </p:nvPr>
        </p:nvSpPr>
        <p:spPr>
          <a:xfrm>
            <a:off x="5073075" y="3616375"/>
            <a:ext cx="2287500" cy="35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500"/>
              <a:buFont typeface="Archivo Black"/>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9pPr>
          </a:lstStyle>
          <a:p>
            <a:endParaRPr/>
          </a:p>
        </p:txBody>
      </p:sp>
      <p:sp>
        <p:nvSpPr>
          <p:cNvPr id="144" name="Google Shape;144;p27"/>
          <p:cNvSpPr txBox="1">
            <a:spLocks noGrp="1"/>
          </p:cNvSpPr>
          <p:nvPr>
            <p:ph type="subTitle" idx="2"/>
          </p:nvPr>
        </p:nvSpPr>
        <p:spPr>
          <a:xfrm>
            <a:off x="5073050" y="4003700"/>
            <a:ext cx="2287500" cy="652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b="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45" name="Google Shape;145;p27"/>
          <p:cNvSpPr txBox="1">
            <a:spLocks noGrp="1"/>
          </p:cNvSpPr>
          <p:nvPr>
            <p:ph type="subTitle" idx="3"/>
          </p:nvPr>
        </p:nvSpPr>
        <p:spPr>
          <a:xfrm>
            <a:off x="1783426" y="3616375"/>
            <a:ext cx="2287500" cy="35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500"/>
              <a:buFont typeface="Archivo Black"/>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9pPr>
          </a:lstStyle>
          <a:p>
            <a:endParaRPr/>
          </a:p>
        </p:txBody>
      </p:sp>
      <p:sp>
        <p:nvSpPr>
          <p:cNvPr id="146" name="Google Shape;146;p27"/>
          <p:cNvSpPr txBox="1">
            <a:spLocks noGrp="1"/>
          </p:cNvSpPr>
          <p:nvPr>
            <p:ph type="subTitle" idx="4"/>
          </p:nvPr>
        </p:nvSpPr>
        <p:spPr>
          <a:xfrm>
            <a:off x="1783575" y="4003700"/>
            <a:ext cx="2287500" cy="652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b="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47" name="Google Shape;147;p27"/>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148"/>
        <p:cNvGrpSpPr/>
        <p:nvPr/>
      </p:nvGrpSpPr>
      <p:grpSpPr>
        <a:xfrm>
          <a:off x="0" y="0"/>
          <a:ext cx="0" cy="0"/>
          <a:chOff x="0" y="0"/>
          <a:chExt cx="0" cy="0"/>
        </a:xfrm>
      </p:grpSpPr>
      <p:sp>
        <p:nvSpPr>
          <p:cNvPr id="149" name="Google Shape;149;p28"/>
          <p:cNvSpPr txBox="1">
            <a:spLocks noGrp="1"/>
          </p:cNvSpPr>
          <p:nvPr>
            <p:ph type="title"/>
          </p:nvPr>
        </p:nvSpPr>
        <p:spPr>
          <a:xfrm>
            <a:off x="1246625" y="731763"/>
            <a:ext cx="4206600" cy="922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atin typeface="Open Sans"/>
                <a:ea typeface="Open Sans"/>
                <a:cs typeface="Open Sans"/>
                <a:sym typeface="Open Sans"/>
              </a:defRPr>
            </a:lvl2pPr>
            <a:lvl3pPr lvl="2" algn="l">
              <a:lnSpc>
                <a:spcPct val="100000"/>
              </a:lnSpc>
              <a:spcBef>
                <a:spcPts val="0"/>
              </a:spcBef>
              <a:spcAft>
                <a:spcPts val="0"/>
              </a:spcAft>
              <a:buSzPts val="4800"/>
              <a:buNone/>
              <a:defRPr sz="4800">
                <a:latin typeface="Open Sans"/>
                <a:ea typeface="Open Sans"/>
                <a:cs typeface="Open Sans"/>
                <a:sym typeface="Open Sans"/>
              </a:defRPr>
            </a:lvl3pPr>
            <a:lvl4pPr lvl="3" algn="l">
              <a:lnSpc>
                <a:spcPct val="100000"/>
              </a:lnSpc>
              <a:spcBef>
                <a:spcPts val="0"/>
              </a:spcBef>
              <a:spcAft>
                <a:spcPts val="0"/>
              </a:spcAft>
              <a:buSzPts val="4800"/>
              <a:buNone/>
              <a:defRPr sz="4800">
                <a:latin typeface="Open Sans"/>
                <a:ea typeface="Open Sans"/>
                <a:cs typeface="Open Sans"/>
                <a:sym typeface="Open Sans"/>
              </a:defRPr>
            </a:lvl4pPr>
            <a:lvl5pPr lvl="4" algn="l">
              <a:lnSpc>
                <a:spcPct val="100000"/>
              </a:lnSpc>
              <a:spcBef>
                <a:spcPts val="0"/>
              </a:spcBef>
              <a:spcAft>
                <a:spcPts val="0"/>
              </a:spcAft>
              <a:buSzPts val="4800"/>
              <a:buNone/>
              <a:defRPr sz="4800">
                <a:latin typeface="Open Sans"/>
                <a:ea typeface="Open Sans"/>
                <a:cs typeface="Open Sans"/>
                <a:sym typeface="Open Sans"/>
              </a:defRPr>
            </a:lvl5pPr>
            <a:lvl6pPr lvl="5" algn="l">
              <a:lnSpc>
                <a:spcPct val="100000"/>
              </a:lnSpc>
              <a:spcBef>
                <a:spcPts val="0"/>
              </a:spcBef>
              <a:spcAft>
                <a:spcPts val="0"/>
              </a:spcAft>
              <a:buSzPts val="4800"/>
              <a:buNone/>
              <a:defRPr sz="4800">
                <a:latin typeface="Open Sans"/>
                <a:ea typeface="Open Sans"/>
                <a:cs typeface="Open Sans"/>
                <a:sym typeface="Open Sans"/>
              </a:defRPr>
            </a:lvl6pPr>
            <a:lvl7pPr lvl="6" algn="l">
              <a:lnSpc>
                <a:spcPct val="100000"/>
              </a:lnSpc>
              <a:spcBef>
                <a:spcPts val="0"/>
              </a:spcBef>
              <a:spcAft>
                <a:spcPts val="0"/>
              </a:spcAft>
              <a:buSzPts val="4800"/>
              <a:buNone/>
              <a:defRPr sz="4800">
                <a:latin typeface="Open Sans"/>
                <a:ea typeface="Open Sans"/>
                <a:cs typeface="Open Sans"/>
                <a:sym typeface="Open Sans"/>
              </a:defRPr>
            </a:lvl7pPr>
            <a:lvl8pPr lvl="7" algn="l">
              <a:lnSpc>
                <a:spcPct val="100000"/>
              </a:lnSpc>
              <a:spcBef>
                <a:spcPts val="0"/>
              </a:spcBef>
              <a:spcAft>
                <a:spcPts val="0"/>
              </a:spcAft>
              <a:buSzPts val="4800"/>
              <a:buNone/>
              <a:defRPr sz="4800">
                <a:latin typeface="Open Sans"/>
                <a:ea typeface="Open Sans"/>
                <a:cs typeface="Open Sans"/>
                <a:sym typeface="Open Sans"/>
              </a:defRPr>
            </a:lvl8pPr>
            <a:lvl9pPr lvl="8" algn="l">
              <a:lnSpc>
                <a:spcPct val="100000"/>
              </a:lnSpc>
              <a:spcBef>
                <a:spcPts val="0"/>
              </a:spcBef>
              <a:spcAft>
                <a:spcPts val="0"/>
              </a:spcAft>
              <a:buSzPts val="4800"/>
              <a:buNone/>
              <a:defRPr sz="4800">
                <a:latin typeface="Open Sans"/>
                <a:ea typeface="Open Sans"/>
                <a:cs typeface="Open Sans"/>
                <a:sym typeface="Open Sans"/>
              </a:defRPr>
            </a:lvl9pPr>
          </a:lstStyle>
          <a:p>
            <a:endParaRPr/>
          </a:p>
        </p:txBody>
      </p:sp>
      <p:sp>
        <p:nvSpPr>
          <p:cNvPr id="150" name="Google Shape;150;p28"/>
          <p:cNvSpPr txBox="1">
            <a:spLocks noGrp="1"/>
          </p:cNvSpPr>
          <p:nvPr>
            <p:ph type="subTitle" idx="1"/>
          </p:nvPr>
        </p:nvSpPr>
        <p:spPr>
          <a:xfrm>
            <a:off x="1246625" y="1603812"/>
            <a:ext cx="3177300" cy="1136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51" name="Google Shape;151;p28"/>
          <p:cNvSpPr txBox="1"/>
          <p:nvPr/>
        </p:nvSpPr>
        <p:spPr>
          <a:xfrm>
            <a:off x="1246625" y="3369250"/>
            <a:ext cx="3555000" cy="62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2"/>
                </a:solidFill>
                <a:latin typeface="Roboto"/>
                <a:ea typeface="Roboto"/>
                <a:cs typeface="Roboto"/>
                <a:sym typeface="Roboto"/>
              </a:rPr>
              <a:t>CREDITS</a:t>
            </a:r>
            <a:r>
              <a:rPr lang="en" sz="1200" b="0" i="0" u="none" strike="noStrike" cap="none">
                <a:solidFill>
                  <a:schemeClr val="dk2"/>
                </a:solidFill>
                <a:latin typeface="Roboto"/>
                <a:ea typeface="Roboto"/>
                <a:cs typeface="Roboto"/>
                <a:sym typeface="Roboto"/>
              </a:rPr>
              <a:t>: This presentation template was created by </a:t>
            </a:r>
            <a:r>
              <a:rPr lang="en" sz="1200" b="1" i="0" u="none" strike="noStrike" cap="none">
                <a:solidFill>
                  <a:schemeClr val="hlink"/>
                </a:solidFill>
                <a:uFill>
                  <a:noFill/>
                </a:uFill>
                <a:latin typeface="Roboto"/>
                <a:ea typeface="Roboto"/>
                <a:cs typeface="Roboto"/>
                <a:sym typeface="Roboto"/>
                <a:hlinkClick r:id="rId2"/>
              </a:rPr>
              <a:t>Slidesgo</a:t>
            </a:r>
            <a:r>
              <a:rPr lang="en" sz="1200" b="0" i="0" u="none" strike="noStrike" cap="none">
                <a:solidFill>
                  <a:schemeClr val="dk2"/>
                </a:solidFill>
                <a:latin typeface="Roboto"/>
                <a:ea typeface="Roboto"/>
                <a:cs typeface="Roboto"/>
                <a:sym typeface="Roboto"/>
              </a:rPr>
              <a:t>, including icons by </a:t>
            </a:r>
            <a:r>
              <a:rPr lang="en" sz="1200" b="1" i="0" u="none" strike="noStrike" cap="none">
                <a:solidFill>
                  <a:schemeClr val="hlink"/>
                </a:solidFill>
                <a:uFill>
                  <a:noFill/>
                </a:uFill>
                <a:latin typeface="Roboto"/>
                <a:ea typeface="Roboto"/>
                <a:cs typeface="Roboto"/>
                <a:sym typeface="Roboto"/>
                <a:hlinkClick r:id="rId3"/>
              </a:rPr>
              <a:t>Flaticon</a:t>
            </a:r>
            <a:r>
              <a:rPr lang="en" sz="1200" b="0" i="0" u="none" strike="noStrike" cap="none">
                <a:solidFill>
                  <a:schemeClr val="dk2"/>
                </a:solidFill>
                <a:latin typeface="Roboto"/>
                <a:ea typeface="Roboto"/>
                <a:cs typeface="Roboto"/>
                <a:sym typeface="Roboto"/>
              </a:rPr>
              <a:t>, and infographics &amp; images by </a:t>
            </a:r>
            <a:r>
              <a:rPr lang="en" sz="1200" b="1" i="0" u="none" strike="noStrike" cap="none">
                <a:solidFill>
                  <a:schemeClr val="hlink"/>
                </a:solidFill>
                <a:uFill>
                  <a:noFill/>
                </a:uFill>
                <a:latin typeface="Roboto"/>
                <a:ea typeface="Roboto"/>
                <a:cs typeface="Roboto"/>
                <a:sym typeface="Roboto"/>
                <a:hlinkClick r:id="rId4"/>
              </a:rPr>
              <a:t>Freepik</a:t>
            </a:r>
            <a:endParaRPr sz="1200" b="1" i="0" u="none" strike="noStrike" cap="none">
              <a:solidFill>
                <a:schemeClr val="dk2"/>
              </a:solidFill>
              <a:latin typeface="Roboto"/>
              <a:ea typeface="Roboto"/>
              <a:cs typeface="Roboto"/>
              <a:sym typeface="Roboto"/>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2">
  <p:cSld name="ONE_COLUMN_TEXT_1">
    <p:spTree>
      <p:nvGrpSpPr>
        <p:cNvPr id="1" name="Shape 152"/>
        <p:cNvGrpSpPr/>
        <p:nvPr/>
      </p:nvGrpSpPr>
      <p:grpSpPr>
        <a:xfrm>
          <a:off x="0" y="0"/>
          <a:ext cx="0" cy="0"/>
          <a:chOff x="0" y="0"/>
          <a:chExt cx="0" cy="0"/>
        </a:xfrm>
      </p:grpSpPr>
      <p:sp>
        <p:nvSpPr>
          <p:cNvPr id="153" name="Google Shape;153;p29"/>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4" name="Google Shape;154;p29"/>
          <p:cNvSpPr txBox="1">
            <a:spLocks noGrp="1"/>
          </p:cNvSpPr>
          <p:nvPr>
            <p:ph type="subTitle" idx="1"/>
          </p:nvPr>
        </p:nvSpPr>
        <p:spPr>
          <a:xfrm>
            <a:off x="826100" y="1469075"/>
            <a:ext cx="1725300" cy="357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2pPr>
            <a:lvl3pPr lvl="2"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3pPr>
            <a:lvl4pPr lvl="3"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4pPr>
            <a:lvl5pPr lvl="4"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5pPr>
            <a:lvl6pPr lvl="5"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6pPr>
            <a:lvl7pPr lvl="6"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7pPr>
            <a:lvl8pPr lvl="7"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8pPr>
            <a:lvl9pPr lvl="8"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9pPr>
          </a:lstStyle>
          <a:p>
            <a:endParaRPr/>
          </a:p>
        </p:txBody>
      </p:sp>
      <p:sp>
        <p:nvSpPr>
          <p:cNvPr id="155" name="Google Shape;155;p29"/>
          <p:cNvSpPr txBox="1">
            <a:spLocks noGrp="1"/>
          </p:cNvSpPr>
          <p:nvPr>
            <p:ph type="subTitle" idx="2"/>
          </p:nvPr>
        </p:nvSpPr>
        <p:spPr>
          <a:xfrm>
            <a:off x="713225" y="1826075"/>
            <a:ext cx="3750900" cy="2660400"/>
          </a:xfrm>
          <a:prstGeom prst="rect">
            <a:avLst/>
          </a:prstGeom>
          <a:noFill/>
          <a:ln>
            <a:noFill/>
          </a:ln>
        </p:spPr>
        <p:txBody>
          <a:bodyPr spcFirstLastPara="1" wrap="square" lIns="91425" tIns="91425" rIns="91425" bIns="91425" anchor="t" anchorCtr="0">
            <a:noAutofit/>
          </a:bodyPr>
          <a:lstStyle>
            <a:lvl1pPr marR="50800" lvl="0" algn="l">
              <a:lnSpc>
                <a:spcPct val="100000"/>
              </a:lnSpc>
              <a:spcBef>
                <a:spcPts val="0"/>
              </a:spcBef>
              <a:spcAft>
                <a:spcPts val="0"/>
              </a:spcAft>
              <a:buClr>
                <a:schemeClr val="dk1"/>
              </a:buClr>
              <a:buSzPts val="1400"/>
              <a:buChar char="●"/>
              <a:defRPr sz="1400"/>
            </a:lvl1pPr>
            <a:lvl2pPr lvl="1" algn="ctr">
              <a:lnSpc>
                <a:spcPct val="115000"/>
              </a:lnSpc>
              <a:spcBef>
                <a:spcPts val="0"/>
              </a:spcBef>
              <a:spcAft>
                <a:spcPts val="0"/>
              </a:spcAft>
              <a:buSzPts val="1400"/>
              <a:buChar char="○"/>
              <a:defRPr/>
            </a:lvl2pPr>
            <a:lvl3pPr lvl="2" algn="ctr">
              <a:lnSpc>
                <a:spcPct val="115000"/>
              </a:lnSpc>
              <a:spcBef>
                <a:spcPts val="0"/>
              </a:spcBef>
              <a:spcAft>
                <a:spcPts val="0"/>
              </a:spcAft>
              <a:buSzPts val="1400"/>
              <a:buChar char="■"/>
              <a:defRPr/>
            </a:lvl3pPr>
            <a:lvl4pPr lvl="3" algn="ctr">
              <a:lnSpc>
                <a:spcPct val="115000"/>
              </a:lnSpc>
              <a:spcBef>
                <a:spcPts val="0"/>
              </a:spcBef>
              <a:spcAft>
                <a:spcPts val="0"/>
              </a:spcAft>
              <a:buSzPts val="1400"/>
              <a:buChar char="●"/>
              <a:defRPr/>
            </a:lvl4pPr>
            <a:lvl5pPr lvl="4" algn="ctr">
              <a:lnSpc>
                <a:spcPct val="115000"/>
              </a:lnSpc>
              <a:spcBef>
                <a:spcPts val="0"/>
              </a:spcBef>
              <a:spcAft>
                <a:spcPts val="0"/>
              </a:spcAft>
              <a:buSzPts val="1400"/>
              <a:buChar char="○"/>
              <a:defRPr/>
            </a:lvl5pPr>
            <a:lvl6pPr lvl="5" algn="ctr">
              <a:lnSpc>
                <a:spcPct val="115000"/>
              </a:lnSpc>
              <a:spcBef>
                <a:spcPts val="0"/>
              </a:spcBef>
              <a:spcAft>
                <a:spcPts val="0"/>
              </a:spcAft>
              <a:buSzPts val="1400"/>
              <a:buChar char="■"/>
              <a:defRPr/>
            </a:lvl6pPr>
            <a:lvl7pPr lvl="6" algn="ctr">
              <a:lnSpc>
                <a:spcPct val="115000"/>
              </a:lnSpc>
              <a:spcBef>
                <a:spcPts val="0"/>
              </a:spcBef>
              <a:spcAft>
                <a:spcPts val="0"/>
              </a:spcAft>
              <a:buSzPts val="1400"/>
              <a:buChar char="●"/>
              <a:defRPr/>
            </a:lvl7pPr>
            <a:lvl8pPr lvl="7" algn="ctr">
              <a:lnSpc>
                <a:spcPct val="115000"/>
              </a:lnSpc>
              <a:spcBef>
                <a:spcPts val="0"/>
              </a:spcBef>
              <a:spcAft>
                <a:spcPts val="0"/>
              </a:spcAft>
              <a:buSzPts val="1400"/>
              <a:buChar char="○"/>
              <a:defRPr/>
            </a:lvl8pPr>
            <a:lvl9pPr lvl="8" algn="ctr">
              <a:lnSpc>
                <a:spcPct val="115000"/>
              </a:lnSpc>
              <a:spcBef>
                <a:spcPts val="0"/>
              </a:spcBef>
              <a:spcAft>
                <a:spcPts val="0"/>
              </a:spcAft>
              <a:buSzPts val="1400"/>
              <a:buChar char="■"/>
              <a:defRPr/>
            </a:lvl9pPr>
          </a:lstStyle>
          <a:p>
            <a:endParaRPr/>
          </a:p>
        </p:txBody>
      </p:sp>
      <p:sp>
        <p:nvSpPr>
          <p:cNvPr id="156" name="Google Shape;156;p29"/>
          <p:cNvSpPr txBox="1">
            <a:spLocks noGrp="1"/>
          </p:cNvSpPr>
          <p:nvPr>
            <p:ph type="subTitle" idx="3"/>
          </p:nvPr>
        </p:nvSpPr>
        <p:spPr>
          <a:xfrm>
            <a:off x="4464125" y="1826075"/>
            <a:ext cx="3966600" cy="2660400"/>
          </a:xfrm>
          <a:prstGeom prst="rect">
            <a:avLst/>
          </a:prstGeom>
          <a:noFill/>
          <a:ln>
            <a:noFill/>
          </a:ln>
        </p:spPr>
        <p:txBody>
          <a:bodyPr spcFirstLastPara="1" wrap="square" lIns="91425" tIns="91425" rIns="91425" bIns="91425" anchor="t" anchorCtr="0">
            <a:noAutofit/>
          </a:bodyPr>
          <a:lstStyle>
            <a:lvl1pPr marR="50800" lvl="0" algn="l">
              <a:lnSpc>
                <a:spcPct val="100000"/>
              </a:lnSpc>
              <a:spcBef>
                <a:spcPts val="0"/>
              </a:spcBef>
              <a:spcAft>
                <a:spcPts val="0"/>
              </a:spcAft>
              <a:buClr>
                <a:schemeClr val="dk1"/>
              </a:buClr>
              <a:buSzPts val="1400"/>
              <a:buChar char="●"/>
              <a:defRPr sz="1400"/>
            </a:lvl1pPr>
            <a:lvl2pPr lvl="1" algn="ctr">
              <a:lnSpc>
                <a:spcPct val="115000"/>
              </a:lnSpc>
              <a:spcBef>
                <a:spcPts val="0"/>
              </a:spcBef>
              <a:spcAft>
                <a:spcPts val="0"/>
              </a:spcAft>
              <a:buSzPts val="1400"/>
              <a:buChar char="○"/>
              <a:defRPr/>
            </a:lvl2pPr>
            <a:lvl3pPr lvl="2" algn="ctr">
              <a:lnSpc>
                <a:spcPct val="115000"/>
              </a:lnSpc>
              <a:spcBef>
                <a:spcPts val="0"/>
              </a:spcBef>
              <a:spcAft>
                <a:spcPts val="0"/>
              </a:spcAft>
              <a:buSzPts val="1400"/>
              <a:buChar char="■"/>
              <a:defRPr/>
            </a:lvl3pPr>
            <a:lvl4pPr lvl="3" algn="ctr">
              <a:lnSpc>
                <a:spcPct val="115000"/>
              </a:lnSpc>
              <a:spcBef>
                <a:spcPts val="0"/>
              </a:spcBef>
              <a:spcAft>
                <a:spcPts val="0"/>
              </a:spcAft>
              <a:buSzPts val="1400"/>
              <a:buChar char="●"/>
              <a:defRPr/>
            </a:lvl4pPr>
            <a:lvl5pPr lvl="4" algn="ctr">
              <a:lnSpc>
                <a:spcPct val="115000"/>
              </a:lnSpc>
              <a:spcBef>
                <a:spcPts val="0"/>
              </a:spcBef>
              <a:spcAft>
                <a:spcPts val="0"/>
              </a:spcAft>
              <a:buSzPts val="1400"/>
              <a:buChar char="○"/>
              <a:defRPr/>
            </a:lvl5pPr>
            <a:lvl6pPr lvl="5" algn="ctr">
              <a:lnSpc>
                <a:spcPct val="115000"/>
              </a:lnSpc>
              <a:spcBef>
                <a:spcPts val="0"/>
              </a:spcBef>
              <a:spcAft>
                <a:spcPts val="0"/>
              </a:spcAft>
              <a:buSzPts val="1400"/>
              <a:buChar char="■"/>
              <a:defRPr/>
            </a:lvl6pPr>
            <a:lvl7pPr lvl="6" algn="ctr">
              <a:lnSpc>
                <a:spcPct val="115000"/>
              </a:lnSpc>
              <a:spcBef>
                <a:spcPts val="0"/>
              </a:spcBef>
              <a:spcAft>
                <a:spcPts val="0"/>
              </a:spcAft>
              <a:buSzPts val="1400"/>
              <a:buChar char="●"/>
              <a:defRPr/>
            </a:lvl7pPr>
            <a:lvl8pPr lvl="7" algn="ctr">
              <a:lnSpc>
                <a:spcPct val="115000"/>
              </a:lnSpc>
              <a:spcBef>
                <a:spcPts val="0"/>
              </a:spcBef>
              <a:spcAft>
                <a:spcPts val="0"/>
              </a:spcAft>
              <a:buSzPts val="1400"/>
              <a:buChar char="○"/>
              <a:defRPr/>
            </a:lvl8pPr>
            <a:lvl9pPr lvl="8" algn="ctr">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5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
  <p:cSld name="CUSTOM">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22375" y="445025"/>
            <a:ext cx="76992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4"/>
          <p:cNvSpPr txBox="1">
            <a:spLocks noGrp="1"/>
          </p:cNvSpPr>
          <p:nvPr>
            <p:ph type="subTitle" idx="1"/>
          </p:nvPr>
        </p:nvSpPr>
        <p:spPr>
          <a:xfrm>
            <a:off x="5038975" y="1896775"/>
            <a:ext cx="2486100" cy="35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Font typeface="Oswald"/>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100"/>
              <a:buFont typeface="Oswald"/>
              <a:buNone/>
              <a:defRPr sz="2100" b="1">
                <a:solidFill>
                  <a:schemeClr val="dk1"/>
                </a:solidFill>
                <a:latin typeface="Oswald"/>
                <a:ea typeface="Oswald"/>
                <a:cs typeface="Oswald"/>
                <a:sym typeface="Oswald"/>
              </a:defRPr>
            </a:lvl2pPr>
            <a:lvl3pPr lvl="2" algn="ctr">
              <a:lnSpc>
                <a:spcPct val="115000"/>
              </a:lnSpc>
              <a:spcBef>
                <a:spcPts val="0"/>
              </a:spcBef>
              <a:spcAft>
                <a:spcPts val="0"/>
              </a:spcAft>
              <a:buClr>
                <a:schemeClr val="dk1"/>
              </a:buClr>
              <a:buSzPts val="2100"/>
              <a:buFont typeface="Oswald"/>
              <a:buNone/>
              <a:defRPr sz="2100" b="1">
                <a:solidFill>
                  <a:schemeClr val="dk1"/>
                </a:solidFill>
                <a:latin typeface="Oswald"/>
                <a:ea typeface="Oswald"/>
                <a:cs typeface="Oswald"/>
                <a:sym typeface="Oswald"/>
              </a:defRPr>
            </a:lvl3pPr>
            <a:lvl4pPr lvl="3" algn="ctr">
              <a:lnSpc>
                <a:spcPct val="115000"/>
              </a:lnSpc>
              <a:spcBef>
                <a:spcPts val="0"/>
              </a:spcBef>
              <a:spcAft>
                <a:spcPts val="0"/>
              </a:spcAft>
              <a:buClr>
                <a:schemeClr val="dk1"/>
              </a:buClr>
              <a:buSzPts val="2100"/>
              <a:buFont typeface="Oswald"/>
              <a:buNone/>
              <a:defRPr sz="2100" b="1">
                <a:solidFill>
                  <a:schemeClr val="dk1"/>
                </a:solidFill>
                <a:latin typeface="Oswald"/>
                <a:ea typeface="Oswald"/>
                <a:cs typeface="Oswald"/>
                <a:sym typeface="Oswald"/>
              </a:defRPr>
            </a:lvl4pPr>
            <a:lvl5pPr lvl="4" algn="ctr">
              <a:lnSpc>
                <a:spcPct val="115000"/>
              </a:lnSpc>
              <a:spcBef>
                <a:spcPts val="0"/>
              </a:spcBef>
              <a:spcAft>
                <a:spcPts val="0"/>
              </a:spcAft>
              <a:buClr>
                <a:schemeClr val="dk1"/>
              </a:buClr>
              <a:buSzPts val="2100"/>
              <a:buFont typeface="Oswald"/>
              <a:buNone/>
              <a:defRPr sz="2100" b="1">
                <a:solidFill>
                  <a:schemeClr val="dk1"/>
                </a:solidFill>
                <a:latin typeface="Oswald"/>
                <a:ea typeface="Oswald"/>
                <a:cs typeface="Oswald"/>
                <a:sym typeface="Oswald"/>
              </a:defRPr>
            </a:lvl5pPr>
            <a:lvl6pPr lvl="5" algn="ctr">
              <a:lnSpc>
                <a:spcPct val="115000"/>
              </a:lnSpc>
              <a:spcBef>
                <a:spcPts val="0"/>
              </a:spcBef>
              <a:spcAft>
                <a:spcPts val="0"/>
              </a:spcAft>
              <a:buClr>
                <a:schemeClr val="dk1"/>
              </a:buClr>
              <a:buSzPts val="2100"/>
              <a:buFont typeface="Oswald"/>
              <a:buNone/>
              <a:defRPr sz="2100" b="1">
                <a:solidFill>
                  <a:schemeClr val="dk1"/>
                </a:solidFill>
                <a:latin typeface="Oswald"/>
                <a:ea typeface="Oswald"/>
                <a:cs typeface="Oswald"/>
                <a:sym typeface="Oswald"/>
              </a:defRPr>
            </a:lvl6pPr>
            <a:lvl7pPr lvl="6" algn="ctr">
              <a:lnSpc>
                <a:spcPct val="115000"/>
              </a:lnSpc>
              <a:spcBef>
                <a:spcPts val="0"/>
              </a:spcBef>
              <a:spcAft>
                <a:spcPts val="0"/>
              </a:spcAft>
              <a:buClr>
                <a:schemeClr val="dk1"/>
              </a:buClr>
              <a:buSzPts val="2100"/>
              <a:buFont typeface="Oswald"/>
              <a:buNone/>
              <a:defRPr sz="2100" b="1">
                <a:solidFill>
                  <a:schemeClr val="dk1"/>
                </a:solidFill>
                <a:latin typeface="Oswald"/>
                <a:ea typeface="Oswald"/>
                <a:cs typeface="Oswald"/>
                <a:sym typeface="Oswald"/>
              </a:defRPr>
            </a:lvl7pPr>
            <a:lvl8pPr lvl="7" algn="ctr">
              <a:lnSpc>
                <a:spcPct val="115000"/>
              </a:lnSpc>
              <a:spcBef>
                <a:spcPts val="0"/>
              </a:spcBef>
              <a:spcAft>
                <a:spcPts val="0"/>
              </a:spcAft>
              <a:buClr>
                <a:schemeClr val="dk1"/>
              </a:buClr>
              <a:buSzPts val="2100"/>
              <a:buFont typeface="Oswald"/>
              <a:buNone/>
              <a:defRPr sz="2100" b="1">
                <a:solidFill>
                  <a:schemeClr val="dk1"/>
                </a:solidFill>
                <a:latin typeface="Oswald"/>
                <a:ea typeface="Oswald"/>
                <a:cs typeface="Oswald"/>
                <a:sym typeface="Oswald"/>
              </a:defRPr>
            </a:lvl8pPr>
            <a:lvl9pPr lvl="8" algn="ctr">
              <a:lnSpc>
                <a:spcPct val="115000"/>
              </a:lnSpc>
              <a:spcBef>
                <a:spcPts val="0"/>
              </a:spcBef>
              <a:spcAft>
                <a:spcPts val="0"/>
              </a:spcAft>
              <a:buClr>
                <a:schemeClr val="dk1"/>
              </a:buClr>
              <a:buSzPts val="2100"/>
              <a:buFont typeface="Oswald"/>
              <a:buNone/>
              <a:defRPr sz="2100" b="1">
                <a:solidFill>
                  <a:schemeClr val="dk1"/>
                </a:solidFill>
                <a:latin typeface="Oswald"/>
                <a:ea typeface="Oswald"/>
                <a:cs typeface="Oswald"/>
                <a:sym typeface="Oswald"/>
              </a:defRPr>
            </a:lvl9pPr>
          </a:lstStyle>
          <a:p>
            <a:endParaRPr/>
          </a:p>
        </p:txBody>
      </p:sp>
      <p:sp>
        <p:nvSpPr>
          <p:cNvPr id="17" name="Google Shape;17;p4"/>
          <p:cNvSpPr txBox="1">
            <a:spLocks noGrp="1"/>
          </p:cNvSpPr>
          <p:nvPr>
            <p:ph type="subTitle" idx="2"/>
          </p:nvPr>
        </p:nvSpPr>
        <p:spPr>
          <a:xfrm>
            <a:off x="5038975" y="2282800"/>
            <a:ext cx="2486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8" name="Google Shape;18;p4"/>
          <p:cNvSpPr txBox="1">
            <a:spLocks noGrp="1"/>
          </p:cNvSpPr>
          <p:nvPr>
            <p:ph type="subTitle" idx="3"/>
          </p:nvPr>
        </p:nvSpPr>
        <p:spPr>
          <a:xfrm>
            <a:off x="1618925" y="1896775"/>
            <a:ext cx="2634600" cy="35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Font typeface="Oswald"/>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100"/>
              <a:buFont typeface="Oswald"/>
              <a:buNone/>
              <a:defRPr sz="2100" b="1">
                <a:solidFill>
                  <a:schemeClr val="dk1"/>
                </a:solidFill>
                <a:latin typeface="Oswald"/>
                <a:ea typeface="Oswald"/>
                <a:cs typeface="Oswald"/>
                <a:sym typeface="Oswald"/>
              </a:defRPr>
            </a:lvl2pPr>
            <a:lvl3pPr lvl="2" algn="ctr">
              <a:lnSpc>
                <a:spcPct val="115000"/>
              </a:lnSpc>
              <a:spcBef>
                <a:spcPts val="0"/>
              </a:spcBef>
              <a:spcAft>
                <a:spcPts val="0"/>
              </a:spcAft>
              <a:buClr>
                <a:schemeClr val="dk1"/>
              </a:buClr>
              <a:buSzPts val="2100"/>
              <a:buFont typeface="Oswald"/>
              <a:buNone/>
              <a:defRPr sz="2100" b="1">
                <a:solidFill>
                  <a:schemeClr val="dk1"/>
                </a:solidFill>
                <a:latin typeface="Oswald"/>
                <a:ea typeface="Oswald"/>
                <a:cs typeface="Oswald"/>
                <a:sym typeface="Oswald"/>
              </a:defRPr>
            </a:lvl3pPr>
            <a:lvl4pPr lvl="3" algn="ctr">
              <a:lnSpc>
                <a:spcPct val="115000"/>
              </a:lnSpc>
              <a:spcBef>
                <a:spcPts val="0"/>
              </a:spcBef>
              <a:spcAft>
                <a:spcPts val="0"/>
              </a:spcAft>
              <a:buClr>
                <a:schemeClr val="dk1"/>
              </a:buClr>
              <a:buSzPts val="2100"/>
              <a:buFont typeface="Oswald"/>
              <a:buNone/>
              <a:defRPr sz="2100" b="1">
                <a:solidFill>
                  <a:schemeClr val="dk1"/>
                </a:solidFill>
                <a:latin typeface="Oswald"/>
                <a:ea typeface="Oswald"/>
                <a:cs typeface="Oswald"/>
                <a:sym typeface="Oswald"/>
              </a:defRPr>
            </a:lvl4pPr>
            <a:lvl5pPr lvl="4" algn="ctr">
              <a:lnSpc>
                <a:spcPct val="115000"/>
              </a:lnSpc>
              <a:spcBef>
                <a:spcPts val="0"/>
              </a:spcBef>
              <a:spcAft>
                <a:spcPts val="0"/>
              </a:spcAft>
              <a:buClr>
                <a:schemeClr val="dk1"/>
              </a:buClr>
              <a:buSzPts val="2100"/>
              <a:buFont typeface="Oswald"/>
              <a:buNone/>
              <a:defRPr sz="2100" b="1">
                <a:solidFill>
                  <a:schemeClr val="dk1"/>
                </a:solidFill>
                <a:latin typeface="Oswald"/>
                <a:ea typeface="Oswald"/>
                <a:cs typeface="Oswald"/>
                <a:sym typeface="Oswald"/>
              </a:defRPr>
            </a:lvl5pPr>
            <a:lvl6pPr lvl="5" algn="ctr">
              <a:lnSpc>
                <a:spcPct val="115000"/>
              </a:lnSpc>
              <a:spcBef>
                <a:spcPts val="0"/>
              </a:spcBef>
              <a:spcAft>
                <a:spcPts val="0"/>
              </a:spcAft>
              <a:buClr>
                <a:schemeClr val="dk1"/>
              </a:buClr>
              <a:buSzPts val="2100"/>
              <a:buFont typeface="Oswald"/>
              <a:buNone/>
              <a:defRPr sz="2100" b="1">
                <a:solidFill>
                  <a:schemeClr val="dk1"/>
                </a:solidFill>
                <a:latin typeface="Oswald"/>
                <a:ea typeface="Oswald"/>
                <a:cs typeface="Oswald"/>
                <a:sym typeface="Oswald"/>
              </a:defRPr>
            </a:lvl6pPr>
            <a:lvl7pPr lvl="6" algn="ctr">
              <a:lnSpc>
                <a:spcPct val="115000"/>
              </a:lnSpc>
              <a:spcBef>
                <a:spcPts val="0"/>
              </a:spcBef>
              <a:spcAft>
                <a:spcPts val="0"/>
              </a:spcAft>
              <a:buClr>
                <a:schemeClr val="dk1"/>
              </a:buClr>
              <a:buSzPts val="2100"/>
              <a:buFont typeface="Oswald"/>
              <a:buNone/>
              <a:defRPr sz="2100" b="1">
                <a:solidFill>
                  <a:schemeClr val="dk1"/>
                </a:solidFill>
                <a:latin typeface="Oswald"/>
                <a:ea typeface="Oswald"/>
                <a:cs typeface="Oswald"/>
                <a:sym typeface="Oswald"/>
              </a:defRPr>
            </a:lvl7pPr>
            <a:lvl8pPr lvl="7" algn="ctr">
              <a:lnSpc>
                <a:spcPct val="115000"/>
              </a:lnSpc>
              <a:spcBef>
                <a:spcPts val="0"/>
              </a:spcBef>
              <a:spcAft>
                <a:spcPts val="0"/>
              </a:spcAft>
              <a:buClr>
                <a:schemeClr val="dk1"/>
              </a:buClr>
              <a:buSzPts val="2100"/>
              <a:buFont typeface="Oswald"/>
              <a:buNone/>
              <a:defRPr sz="2100" b="1">
                <a:solidFill>
                  <a:schemeClr val="dk1"/>
                </a:solidFill>
                <a:latin typeface="Oswald"/>
                <a:ea typeface="Oswald"/>
                <a:cs typeface="Oswald"/>
                <a:sym typeface="Oswald"/>
              </a:defRPr>
            </a:lvl8pPr>
            <a:lvl9pPr lvl="8" algn="ctr">
              <a:lnSpc>
                <a:spcPct val="115000"/>
              </a:lnSpc>
              <a:spcBef>
                <a:spcPts val="0"/>
              </a:spcBef>
              <a:spcAft>
                <a:spcPts val="0"/>
              </a:spcAft>
              <a:buClr>
                <a:schemeClr val="dk1"/>
              </a:buClr>
              <a:buSzPts val="2100"/>
              <a:buFont typeface="Oswald"/>
              <a:buNone/>
              <a:defRPr sz="2100" b="1">
                <a:solidFill>
                  <a:schemeClr val="dk1"/>
                </a:solidFill>
                <a:latin typeface="Oswald"/>
                <a:ea typeface="Oswald"/>
                <a:cs typeface="Oswald"/>
                <a:sym typeface="Oswald"/>
              </a:defRPr>
            </a:lvl9pPr>
          </a:lstStyle>
          <a:p>
            <a:endParaRPr/>
          </a:p>
        </p:txBody>
      </p:sp>
      <p:sp>
        <p:nvSpPr>
          <p:cNvPr id="19" name="Google Shape;19;p4"/>
          <p:cNvSpPr txBox="1">
            <a:spLocks noGrp="1"/>
          </p:cNvSpPr>
          <p:nvPr>
            <p:ph type="subTitle" idx="4"/>
          </p:nvPr>
        </p:nvSpPr>
        <p:spPr>
          <a:xfrm>
            <a:off x="1693175" y="2282800"/>
            <a:ext cx="2486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0" name="Google Shape;20;p4"/>
          <p:cNvSpPr txBox="1">
            <a:spLocks noGrp="1"/>
          </p:cNvSpPr>
          <p:nvPr>
            <p:ph type="subTitle" idx="5"/>
          </p:nvPr>
        </p:nvSpPr>
        <p:spPr>
          <a:xfrm>
            <a:off x="5038975" y="3677800"/>
            <a:ext cx="2486100" cy="35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Font typeface="Oswald"/>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100"/>
              <a:buFont typeface="Oswald"/>
              <a:buNone/>
              <a:defRPr sz="2100" b="1">
                <a:solidFill>
                  <a:schemeClr val="dk1"/>
                </a:solidFill>
                <a:latin typeface="Oswald"/>
                <a:ea typeface="Oswald"/>
                <a:cs typeface="Oswald"/>
                <a:sym typeface="Oswald"/>
              </a:defRPr>
            </a:lvl2pPr>
            <a:lvl3pPr lvl="2" algn="ctr">
              <a:lnSpc>
                <a:spcPct val="115000"/>
              </a:lnSpc>
              <a:spcBef>
                <a:spcPts val="0"/>
              </a:spcBef>
              <a:spcAft>
                <a:spcPts val="0"/>
              </a:spcAft>
              <a:buClr>
                <a:schemeClr val="dk1"/>
              </a:buClr>
              <a:buSzPts val="2100"/>
              <a:buFont typeface="Oswald"/>
              <a:buNone/>
              <a:defRPr sz="2100" b="1">
                <a:solidFill>
                  <a:schemeClr val="dk1"/>
                </a:solidFill>
                <a:latin typeface="Oswald"/>
                <a:ea typeface="Oswald"/>
                <a:cs typeface="Oswald"/>
                <a:sym typeface="Oswald"/>
              </a:defRPr>
            </a:lvl3pPr>
            <a:lvl4pPr lvl="3" algn="ctr">
              <a:lnSpc>
                <a:spcPct val="115000"/>
              </a:lnSpc>
              <a:spcBef>
                <a:spcPts val="0"/>
              </a:spcBef>
              <a:spcAft>
                <a:spcPts val="0"/>
              </a:spcAft>
              <a:buClr>
                <a:schemeClr val="dk1"/>
              </a:buClr>
              <a:buSzPts val="2100"/>
              <a:buFont typeface="Oswald"/>
              <a:buNone/>
              <a:defRPr sz="2100" b="1">
                <a:solidFill>
                  <a:schemeClr val="dk1"/>
                </a:solidFill>
                <a:latin typeface="Oswald"/>
                <a:ea typeface="Oswald"/>
                <a:cs typeface="Oswald"/>
                <a:sym typeface="Oswald"/>
              </a:defRPr>
            </a:lvl4pPr>
            <a:lvl5pPr lvl="4" algn="ctr">
              <a:lnSpc>
                <a:spcPct val="115000"/>
              </a:lnSpc>
              <a:spcBef>
                <a:spcPts val="0"/>
              </a:spcBef>
              <a:spcAft>
                <a:spcPts val="0"/>
              </a:spcAft>
              <a:buClr>
                <a:schemeClr val="dk1"/>
              </a:buClr>
              <a:buSzPts val="2100"/>
              <a:buFont typeface="Oswald"/>
              <a:buNone/>
              <a:defRPr sz="2100" b="1">
                <a:solidFill>
                  <a:schemeClr val="dk1"/>
                </a:solidFill>
                <a:latin typeface="Oswald"/>
                <a:ea typeface="Oswald"/>
                <a:cs typeface="Oswald"/>
                <a:sym typeface="Oswald"/>
              </a:defRPr>
            </a:lvl5pPr>
            <a:lvl6pPr lvl="5" algn="ctr">
              <a:lnSpc>
                <a:spcPct val="115000"/>
              </a:lnSpc>
              <a:spcBef>
                <a:spcPts val="0"/>
              </a:spcBef>
              <a:spcAft>
                <a:spcPts val="0"/>
              </a:spcAft>
              <a:buClr>
                <a:schemeClr val="dk1"/>
              </a:buClr>
              <a:buSzPts val="2100"/>
              <a:buFont typeface="Oswald"/>
              <a:buNone/>
              <a:defRPr sz="2100" b="1">
                <a:solidFill>
                  <a:schemeClr val="dk1"/>
                </a:solidFill>
                <a:latin typeface="Oswald"/>
                <a:ea typeface="Oswald"/>
                <a:cs typeface="Oswald"/>
                <a:sym typeface="Oswald"/>
              </a:defRPr>
            </a:lvl6pPr>
            <a:lvl7pPr lvl="6" algn="ctr">
              <a:lnSpc>
                <a:spcPct val="115000"/>
              </a:lnSpc>
              <a:spcBef>
                <a:spcPts val="0"/>
              </a:spcBef>
              <a:spcAft>
                <a:spcPts val="0"/>
              </a:spcAft>
              <a:buClr>
                <a:schemeClr val="dk1"/>
              </a:buClr>
              <a:buSzPts val="2100"/>
              <a:buFont typeface="Oswald"/>
              <a:buNone/>
              <a:defRPr sz="2100" b="1">
                <a:solidFill>
                  <a:schemeClr val="dk1"/>
                </a:solidFill>
                <a:latin typeface="Oswald"/>
                <a:ea typeface="Oswald"/>
                <a:cs typeface="Oswald"/>
                <a:sym typeface="Oswald"/>
              </a:defRPr>
            </a:lvl7pPr>
            <a:lvl8pPr lvl="7" algn="ctr">
              <a:lnSpc>
                <a:spcPct val="115000"/>
              </a:lnSpc>
              <a:spcBef>
                <a:spcPts val="0"/>
              </a:spcBef>
              <a:spcAft>
                <a:spcPts val="0"/>
              </a:spcAft>
              <a:buClr>
                <a:schemeClr val="dk1"/>
              </a:buClr>
              <a:buSzPts val="2100"/>
              <a:buFont typeface="Oswald"/>
              <a:buNone/>
              <a:defRPr sz="2100" b="1">
                <a:solidFill>
                  <a:schemeClr val="dk1"/>
                </a:solidFill>
                <a:latin typeface="Oswald"/>
                <a:ea typeface="Oswald"/>
                <a:cs typeface="Oswald"/>
                <a:sym typeface="Oswald"/>
              </a:defRPr>
            </a:lvl8pPr>
            <a:lvl9pPr lvl="8" algn="ctr">
              <a:lnSpc>
                <a:spcPct val="115000"/>
              </a:lnSpc>
              <a:spcBef>
                <a:spcPts val="0"/>
              </a:spcBef>
              <a:spcAft>
                <a:spcPts val="0"/>
              </a:spcAft>
              <a:buClr>
                <a:schemeClr val="dk1"/>
              </a:buClr>
              <a:buSzPts val="2100"/>
              <a:buFont typeface="Oswald"/>
              <a:buNone/>
              <a:defRPr sz="2100" b="1">
                <a:solidFill>
                  <a:schemeClr val="dk1"/>
                </a:solidFill>
                <a:latin typeface="Oswald"/>
                <a:ea typeface="Oswald"/>
                <a:cs typeface="Oswald"/>
                <a:sym typeface="Oswald"/>
              </a:defRPr>
            </a:lvl9pPr>
          </a:lstStyle>
          <a:p>
            <a:endParaRPr/>
          </a:p>
        </p:txBody>
      </p:sp>
      <p:sp>
        <p:nvSpPr>
          <p:cNvPr id="21" name="Google Shape;21;p4"/>
          <p:cNvSpPr txBox="1">
            <a:spLocks noGrp="1"/>
          </p:cNvSpPr>
          <p:nvPr>
            <p:ph type="subTitle" idx="6"/>
          </p:nvPr>
        </p:nvSpPr>
        <p:spPr>
          <a:xfrm>
            <a:off x="5038975" y="4063825"/>
            <a:ext cx="2486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2" name="Google Shape;22;p4"/>
          <p:cNvSpPr txBox="1">
            <a:spLocks noGrp="1"/>
          </p:cNvSpPr>
          <p:nvPr>
            <p:ph type="subTitle" idx="7"/>
          </p:nvPr>
        </p:nvSpPr>
        <p:spPr>
          <a:xfrm>
            <a:off x="1618925" y="3677800"/>
            <a:ext cx="2634600" cy="35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Font typeface="Oswald"/>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100"/>
              <a:buFont typeface="Oswald"/>
              <a:buNone/>
              <a:defRPr sz="2100" b="1">
                <a:solidFill>
                  <a:schemeClr val="dk1"/>
                </a:solidFill>
                <a:latin typeface="Oswald"/>
                <a:ea typeface="Oswald"/>
                <a:cs typeface="Oswald"/>
                <a:sym typeface="Oswald"/>
              </a:defRPr>
            </a:lvl2pPr>
            <a:lvl3pPr lvl="2" algn="ctr">
              <a:lnSpc>
                <a:spcPct val="115000"/>
              </a:lnSpc>
              <a:spcBef>
                <a:spcPts val="0"/>
              </a:spcBef>
              <a:spcAft>
                <a:spcPts val="0"/>
              </a:spcAft>
              <a:buClr>
                <a:schemeClr val="dk1"/>
              </a:buClr>
              <a:buSzPts val="2100"/>
              <a:buFont typeface="Oswald"/>
              <a:buNone/>
              <a:defRPr sz="2100" b="1">
                <a:solidFill>
                  <a:schemeClr val="dk1"/>
                </a:solidFill>
                <a:latin typeface="Oswald"/>
                <a:ea typeface="Oswald"/>
                <a:cs typeface="Oswald"/>
                <a:sym typeface="Oswald"/>
              </a:defRPr>
            </a:lvl3pPr>
            <a:lvl4pPr lvl="3" algn="ctr">
              <a:lnSpc>
                <a:spcPct val="115000"/>
              </a:lnSpc>
              <a:spcBef>
                <a:spcPts val="0"/>
              </a:spcBef>
              <a:spcAft>
                <a:spcPts val="0"/>
              </a:spcAft>
              <a:buClr>
                <a:schemeClr val="dk1"/>
              </a:buClr>
              <a:buSzPts val="2100"/>
              <a:buFont typeface="Oswald"/>
              <a:buNone/>
              <a:defRPr sz="2100" b="1">
                <a:solidFill>
                  <a:schemeClr val="dk1"/>
                </a:solidFill>
                <a:latin typeface="Oswald"/>
                <a:ea typeface="Oswald"/>
                <a:cs typeface="Oswald"/>
                <a:sym typeface="Oswald"/>
              </a:defRPr>
            </a:lvl4pPr>
            <a:lvl5pPr lvl="4" algn="ctr">
              <a:lnSpc>
                <a:spcPct val="115000"/>
              </a:lnSpc>
              <a:spcBef>
                <a:spcPts val="0"/>
              </a:spcBef>
              <a:spcAft>
                <a:spcPts val="0"/>
              </a:spcAft>
              <a:buClr>
                <a:schemeClr val="dk1"/>
              </a:buClr>
              <a:buSzPts val="2100"/>
              <a:buFont typeface="Oswald"/>
              <a:buNone/>
              <a:defRPr sz="2100" b="1">
                <a:solidFill>
                  <a:schemeClr val="dk1"/>
                </a:solidFill>
                <a:latin typeface="Oswald"/>
                <a:ea typeface="Oswald"/>
                <a:cs typeface="Oswald"/>
                <a:sym typeface="Oswald"/>
              </a:defRPr>
            </a:lvl5pPr>
            <a:lvl6pPr lvl="5" algn="ctr">
              <a:lnSpc>
                <a:spcPct val="115000"/>
              </a:lnSpc>
              <a:spcBef>
                <a:spcPts val="0"/>
              </a:spcBef>
              <a:spcAft>
                <a:spcPts val="0"/>
              </a:spcAft>
              <a:buClr>
                <a:schemeClr val="dk1"/>
              </a:buClr>
              <a:buSzPts val="2100"/>
              <a:buFont typeface="Oswald"/>
              <a:buNone/>
              <a:defRPr sz="2100" b="1">
                <a:solidFill>
                  <a:schemeClr val="dk1"/>
                </a:solidFill>
                <a:latin typeface="Oswald"/>
                <a:ea typeface="Oswald"/>
                <a:cs typeface="Oswald"/>
                <a:sym typeface="Oswald"/>
              </a:defRPr>
            </a:lvl6pPr>
            <a:lvl7pPr lvl="6" algn="ctr">
              <a:lnSpc>
                <a:spcPct val="115000"/>
              </a:lnSpc>
              <a:spcBef>
                <a:spcPts val="0"/>
              </a:spcBef>
              <a:spcAft>
                <a:spcPts val="0"/>
              </a:spcAft>
              <a:buClr>
                <a:schemeClr val="dk1"/>
              </a:buClr>
              <a:buSzPts val="2100"/>
              <a:buFont typeface="Oswald"/>
              <a:buNone/>
              <a:defRPr sz="2100" b="1">
                <a:solidFill>
                  <a:schemeClr val="dk1"/>
                </a:solidFill>
                <a:latin typeface="Oswald"/>
                <a:ea typeface="Oswald"/>
                <a:cs typeface="Oswald"/>
                <a:sym typeface="Oswald"/>
              </a:defRPr>
            </a:lvl7pPr>
            <a:lvl8pPr lvl="7" algn="ctr">
              <a:lnSpc>
                <a:spcPct val="115000"/>
              </a:lnSpc>
              <a:spcBef>
                <a:spcPts val="0"/>
              </a:spcBef>
              <a:spcAft>
                <a:spcPts val="0"/>
              </a:spcAft>
              <a:buClr>
                <a:schemeClr val="dk1"/>
              </a:buClr>
              <a:buSzPts val="2100"/>
              <a:buFont typeface="Oswald"/>
              <a:buNone/>
              <a:defRPr sz="2100" b="1">
                <a:solidFill>
                  <a:schemeClr val="dk1"/>
                </a:solidFill>
                <a:latin typeface="Oswald"/>
                <a:ea typeface="Oswald"/>
                <a:cs typeface="Oswald"/>
                <a:sym typeface="Oswald"/>
              </a:defRPr>
            </a:lvl8pPr>
            <a:lvl9pPr lvl="8" algn="ctr">
              <a:lnSpc>
                <a:spcPct val="115000"/>
              </a:lnSpc>
              <a:spcBef>
                <a:spcPts val="0"/>
              </a:spcBef>
              <a:spcAft>
                <a:spcPts val="0"/>
              </a:spcAft>
              <a:buClr>
                <a:schemeClr val="dk1"/>
              </a:buClr>
              <a:buSzPts val="2100"/>
              <a:buFont typeface="Oswald"/>
              <a:buNone/>
              <a:defRPr sz="2100" b="1">
                <a:solidFill>
                  <a:schemeClr val="dk1"/>
                </a:solidFill>
                <a:latin typeface="Oswald"/>
                <a:ea typeface="Oswald"/>
                <a:cs typeface="Oswald"/>
                <a:sym typeface="Oswald"/>
              </a:defRPr>
            </a:lvl9pPr>
          </a:lstStyle>
          <a:p>
            <a:endParaRPr/>
          </a:p>
        </p:txBody>
      </p:sp>
      <p:sp>
        <p:nvSpPr>
          <p:cNvPr id="23" name="Google Shape;23;p4"/>
          <p:cNvSpPr txBox="1">
            <a:spLocks noGrp="1"/>
          </p:cNvSpPr>
          <p:nvPr>
            <p:ph type="subTitle" idx="8"/>
          </p:nvPr>
        </p:nvSpPr>
        <p:spPr>
          <a:xfrm>
            <a:off x="1693225" y="4063825"/>
            <a:ext cx="2486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4" name="Google Shape;24;p4"/>
          <p:cNvSpPr txBox="1">
            <a:spLocks noGrp="1"/>
          </p:cNvSpPr>
          <p:nvPr>
            <p:ph type="title" idx="9"/>
          </p:nvPr>
        </p:nvSpPr>
        <p:spPr>
          <a:xfrm>
            <a:off x="2416625" y="1284238"/>
            <a:ext cx="1039200" cy="667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a:endParaRPr/>
          </a:p>
        </p:txBody>
      </p:sp>
      <p:sp>
        <p:nvSpPr>
          <p:cNvPr id="25" name="Google Shape;25;p4"/>
          <p:cNvSpPr txBox="1">
            <a:spLocks noGrp="1"/>
          </p:cNvSpPr>
          <p:nvPr>
            <p:ph type="title" idx="13"/>
          </p:nvPr>
        </p:nvSpPr>
        <p:spPr>
          <a:xfrm>
            <a:off x="5762425" y="1284238"/>
            <a:ext cx="1039200" cy="667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a:endParaRPr/>
          </a:p>
        </p:txBody>
      </p:sp>
      <p:sp>
        <p:nvSpPr>
          <p:cNvPr id="26" name="Google Shape;26;p4"/>
          <p:cNvSpPr txBox="1">
            <a:spLocks noGrp="1"/>
          </p:cNvSpPr>
          <p:nvPr>
            <p:ph type="title" idx="14"/>
          </p:nvPr>
        </p:nvSpPr>
        <p:spPr>
          <a:xfrm>
            <a:off x="2416675" y="3063388"/>
            <a:ext cx="1039200" cy="667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a:endParaRPr/>
          </a:p>
        </p:txBody>
      </p:sp>
      <p:sp>
        <p:nvSpPr>
          <p:cNvPr id="27" name="Google Shape;27;p4"/>
          <p:cNvSpPr txBox="1">
            <a:spLocks noGrp="1"/>
          </p:cNvSpPr>
          <p:nvPr>
            <p:ph type="title" idx="15"/>
          </p:nvPr>
        </p:nvSpPr>
        <p:spPr>
          <a:xfrm>
            <a:off x="5762425" y="3063388"/>
            <a:ext cx="1039200" cy="667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hree columns 3">
  <p:cSld name="CUSTOM_4_2_2_1">
    <p:spTree>
      <p:nvGrpSpPr>
        <p:cNvPr id="1" name="Shape 158"/>
        <p:cNvGrpSpPr/>
        <p:nvPr/>
      </p:nvGrpSpPr>
      <p:grpSpPr>
        <a:xfrm>
          <a:off x="0" y="0"/>
          <a:ext cx="0" cy="0"/>
          <a:chOff x="0" y="0"/>
          <a:chExt cx="0" cy="0"/>
        </a:xfrm>
      </p:grpSpPr>
      <p:sp>
        <p:nvSpPr>
          <p:cNvPr id="159" name="Google Shape;159;p31"/>
          <p:cNvSpPr txBox="1">
            <a:spLocks noGrp="1"/>
          </p:cNvSpPr>
          <p:nvPr>
            <p:ph type="subTitle" idx="1"/>
          </p:nvPr>
        </p:nvSpPr>
        <p:spPr>
          <a:xfrm>
            <a:off x="5905150" y="1541550"/>
            <a:ext cx="2316000" cy="357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2pPr>
            <a:lvl3pPr lvl="2"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3pPr>
            <a:lvl4pPr lvl="3"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4pPr>
            <a:lvl5pPr lvl="4"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5pPr>
            <a:lvl6pPr lvl="5"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6pPr>
            <a:lvl7pPr lvl="6"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7pPr>
            <a:lvl8pPr lvl="7"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8pPr>
            <a:lvl9pPr lvl="8"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9pPr>
          </a:lstStyle>
          <a:p>
            <a:endParaRPr/>
          </a:p>
        </p:txBody>
      </p:sp>
      <p:sp>
        <p:nvSpPr>
          <p:cNvPr id="160" name="Google Shape;160;p31"/>
          <p:cNvSpPr txBox="1">
            <a:spLocks noGrp="1"/>
          </p:cNvSpPr>
          <p:nvPr>
            <p:ph type="subTitle" idx="2"/>
          </p:nvPr>
        </p:nvSpPr>
        <p:spPr>
          <a:xfrm>
            <a:off x="5905150" y="1931188"/>
            <a:ext cx="20154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61" name="Google Shape;161;p31"/>
          <p:cNvSpPr txBox="1">
            <a:spLocks noGrp="1"/>
          </p:cNvSpPr>
          <p:nvPr>
            <p:ph type="subTitle" idx="3"/>
          </p:nvPr>
        </p:nvSpPr>
        <p:spPr>
          <a:xfrm>
            <a:off x="5905150" y="3734600"/>
            <a:ext cx="2316000" cy="357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2pPr>
            <a:lvl3pPr lvl="2"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3pPr>
            <a:lvl4pPr lvl="3"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4pPr>
            <a:lvl5pPr lvl="4"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5pPr>
            <a:lvl6pPr lvl="5"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6pPr>
            <a:lvl7pPr lvl="6"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7pPr>
            <a:lvl8pPr lvl="7"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8pPr>
            <a:lvl9pPr lvl="8"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9pPr>
          </a:lstStyle>
          <a:p>
            <a:endParaRPr/>
          </a:p>
        </p:txBody>
      </p:sp>
      <p:sp>
        <p:nvSpPr>
          <p:cNvPr id="162" name="Google Shape;162;p31"/>
          <p:cNvSpPr txBox="1">
            <a:spLocks noGrp="1"/>
          </p:cNvSpPr>
          <p:nvPr>
            <p:ph type="subTitle" idx="4"/>
          </p:nvPr>
        </p:nvSpPr>
        <p:spPr>
          <a:xfrm>
            <a:off x="5905250" y="4124238"/>
            <a:ext cx="20154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63" name="Google Shape;163;p31"/>
          <p:cNvSpPr txBox="1">
            <a:spLocks noGrp="1"/>
          </p:cNvSpPr>
          <p:nvPr>
            <p:ph type="subTitle" idx="5"/>
          </p:nvPr>
        </p:nvSpPr>
        <p:spPr>
          <a:xfrm>
            <a:off x="5905150" y="2638075"/>
            <a:ext cx="2316000" cy="357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2pPr>
            <a:lvl3pPr lvl="2"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3pPr>
            <a:lvl4pPr lvl="3"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4pPr>
            <a:lvl5pPr lvl="4"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5pPr>
            <a:lvl6pPr lvl="5"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6pPr>
            <a:lvl7pPr lvl="6"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7pPr>
            <a:lvl8pPr lvl="7"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8pPr>
            <a:lvl9pPr lvl="8"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9pPr>
          </a:lstStyle>
          <a:p>
            <a:endParaRPr/>
          </a:p>
        </p:txBody>
      </p:sp>
      <p:sp>
        <p:nvSpPr>
          <p:cNvPr id="164" name="Google Shape;164;p31"/>
          <p:cNvSpPr txBox="1">
            <a:spLocks noGrp="1"/>
          </p:cNvSpPr>
          <p:nvPr>
            <p:ph type="subTitle" idx="6"/>
          </p:nvPr>
        </p:nvSpPr>
        <p:spPr>
          <a:xfrm>
            <a:off x="5905150" y="3027713"/>
            <a:ext cx="20154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65" name="Google Shape;165;p3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p:cSld name="CUSTOM_11">
    <p:spTree>
      <p:nvGrpSpPr>
        <p:cNvPr id="1" name="Shape 166"/>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1">
  <p:cSld name="CUSTOM_11_1">
    <p:bg>
      <p:bgPr>
        <a:solidFill>
          <a:schemeClr val="dk1"/>
        </a:solidFill>
        <a:effectLst/>
      </p:bgPr>
    </p:bg>
    <p:spTree>
      <p:nvGrpSpPr>
        <p:cNvPr id="1" name="Shape 16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28"/>
        <p:cNvGrpSpPr/>
        <p:nvPr/>
      </p:nvGrpSpPr>
      <p:grpSpPr>
        <a:xfrm>
          <a:off x="0" y="0"/>
          <a:ext cx="0" cy="0"/>
          <a:chOff x="0" y="0"/>
          <a:chExt cx="0" cy="0"/>
        </a:xfrm>
      </p:grpSpPr>
      <p:sp>
        <p:nvSpPr>
          <p:cNvPr id="29" name="Google Shape;29;p5"/>
          <p:cNvSpPr txBox="1">
            <a:spLocks noGrp="1"/>
          </p:cNvSpPr>
          <p:nvPr>
            <p:ph type="title"/>
          </p:nvPr>
        </p:nvSpPr>
        <p:spPr>
          <a:xfrm>
            <a:off x="2410500" y="3903900"/>
            <a:ext cx="4323000" cy="49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2500"/>
            </a:lvl1pPr>
            <a:lvl2pPr lvl="1"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2pPr>
            <a:lvl3pPr lvl="2"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3pPr>
            <a:lvl4pPr lvl="3"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4pPr>
            <a:lvl5pPr lvl="4"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5pPr>
            <a:lvl6pPr lvl="5"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6pPr>
            <a:lvl7pPr lvl="6"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7pPr>
            <a:lvl8pPr lvl="7"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8pPr>
            <a:lvl9pPr lvl="8"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30" name="Google Shape;30;p5"/>
          <p:cNvSpPr txBox="1">
            <a:spLocks noGrp="1"/>
          </p:cNvSpPr>
          <p:nvPr>
            <p:ph type="subTitle" idx="1"/>
          </p:nvPr>
        </p:nvSpPr>
        <p:spPr>
          <a:xfrm>
            <a:off x="1842900" y="2906688"/>
            <a:ext cx="5458200" cy="997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8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5318975" y="2414700"/>
            <a:ext cx="3058800" cy="735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4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33" name="Google Shape;33;p6"/>
          <p:cNvSpPr txBox="1">
            <a:spLocks noGrp="1"/>
          </p:cNvSpPr>
          <p:nvPr>
            <p:ph type="title" idx="2"/>
          </p:nvPr>
        </p:nvSpPr>
        <p:spPr>
          <a:xfrm>
            <a:off x="5318975" y="1436388"/>
            <a:ext cx="1650900" cy="978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6000"/>
              <a:buNone/>
              <a:defRPr sz="7000">
                <a:solidFill>
                  <a:schemeClr val="accent1"/>
                </a:solidFill>
              </a:defRPr>
            </a:lvl1pPr>
            <a:lvl2pPr lvl="1" algn="ctr">
              <a:lnSpc>
                <a:spcPct val="100000"/>
              </a:lnSpc>
              <a:spcBef>
                <a:spcPts val="0"/>
              </a:spcBef>
              <a:spcAft>
                <a:spcPts val="0"/>
              </a:spcAft>
              <a:buSzPts val="6000"/>
              <a:buNone/>
              <a:defRPr sz="6000" b="1"/>
            </a:lvl2pPr>
            <a:lvl3pPr lvl="2" algn="ctr">
              <a:lnSpc>
                <a:spcPct val="100000"/>
              </a:lnSpc>
              <a:spcBef>
                <a:spcPts val="0"/>
              </a:spcBef>
              <a:spcAft>
                <a:spcPts val="0"/>
              </a:spcAft>
              <a:buSzPts val="6000"/>
              <a:buNone/>
              <a:defRPr sz="6000" b="1"/>
            </a:lvl3pPr>
            <a:lvl4pPr lvl="3" algn="ctr">
              <a:lnSpc>
                <a:spcPct val="100000"/>
              </a:lnSpc>
              <a:spcBef>
                <a:spcPts val="0"/>
              </a:spcBef>
              <a:spcAft>
                <a:spcPts val="0"/>
              </a:spcAft>
              <a:buSzPts val="6000"/>
              <a:buNone/>
              <a:defRPr sz="6000" b="1"/>
            </a:lvl4pPr>
            <a:lvl5pPr lvl="4" algn="ctr">
              <a:lnSpc>
                <a:spcPct val="100000"/>
              </a:lnSpc>
              <a:spcBef>
                <a:spcPts val="0"/>
              </a:spcBef>
              <a:spcAft>
                <a:spcPts val="0"/>
              </a:spcAft>
              <a:buSzPts val="6000"/>
              <a:buNone/>
              <a:defRPr sz="6000" b="1"/>
            </a:lvl5pPr>
            <a:lvl6pPr lvl="5" algn="ctr">
              <a:lnSpc>
                <a:spcPct val="100000"/>
              </a:lnSpc>
              <a:spcBef>
                <a:spcPts val="0"/>
              </a:spcBef>
              <a:spcAft>
                <a:spcPts val="0"/>
              </a:spcAft>
              <a:buSzPts val="6000"/>
              <a:buNone/>
              <a:defRPr sz="6000" b="1"/>
            </a:lvl6pPr>
            <a:lvl7pPr lvl="6" algn="ctr">
              <a:lnSpc>
                <a:spcPct val="100000"/>
              </a:lnSpc>
              <a:spcBef>
                <a:spcPts val="0"/>
              </a:spcBef>
              <a:spcAft>
                <a:spcPts val="0"/>
              </a:spcAft>
              <a:buSzPts val="6000"/>
              <a:buNone/>
              <a:defRPr sz="6000" b="1"/>
            </a:lvl7pPr>
            <a:lvl8pPr lvl="7" algn="ctr">
              <a:lnSpc>
                <a:spcPct val="100000"/>
              </a:lnSpc>
              <a:spcBef>
                <a:spcPts val="0"/>
              </a:spcBef>
              <a:spcAft>
                <a:spcPts val="0"/>
              </a:spcAft>
              <a:buSzPts val="6000"/>
              <a:buNone/>
              <a:defRPr sz="6000" b="1"/>
            </a:lvl8pPr>
            <a:lvl9pPr lvl="8" algn="ctr">
              <a:lnSpc>
                <a:spcPct val="100000"/>
              </a:lnSpc>
              <a:spcBef>
                <a:spcPts val="0"/>
              </a:spcBef>
              <a:spcAft>
                <a:spcPts val="0"/>
              </a:spcAft>
              <a:buSzPts val="6000"/>
              <a:buNone/>
              <a:defRPr sz="6000" b="1"/>
            </a:lvl9pPr>
          </a:lstStyle>
          <a:p>
            <a:endParaRPr/>
          </a:p>
        </p:txBody>
      </p:sp>
      <p:sp>
        <p:nvSpPr>
          <p:cNvPr id="34" name="Google Shape;34;p6"/>
          <p:cNvSpPr txBox="1">
            <a:spLocks noGrp="1"/>
          </p:cNvSpPr>
          <p:nvPr>
            <p:ph type="subTitle" idx="1"/>
          </p:nvPr>
        </p:nvSpPr>
        <p:spPr>
          <a:xfrm>
            <a:off x="5318975" y="3206725"/>
            <a:ext cx="2562900" cy="500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1400"/>
              <a:buNone/>
              <a:defRPr sz="1400"/>
            </a:lvl1pPr>
            <a:lvl2pPr lvl="1" algn="ctr">
              <a:lnSpc>
                <a:spcPct val="115000"/>
              </a:lnSpc>
              <a:spcBef>
                <a:spcPts val="0"/>
              </a:spcBef>
              <a:spcAft>
                <a:spcPts val="0"/>
              </a:spcAft>
              <a:buClr>
                <a:schemeClr val="dk1"/>
              </a:buClr>
              <a:buSzPts val="1400"/>
              <a:buNone/>
              <a:defRPr>
                <a:solidFill>
                  <a:schemeClr val="dk1"/>
                </a:solidFill>
              </a:defRPr>
            </a:lvl2pPr>
            <a:lvl3pPr lvl="2" algn="ctr">
              <a:lnSpc>
                <a:spcPct val="115000"/>
              </a:lnSpc>
              <a:spcBef>
                <a:spcPts val="0"/>
              </a:spcBef>
              <a:spcAft>
                <a:spcPts val="0"/>
              </a:spcAft>
              <a:buClr>
                <a:schemeClr val="dk1"/>
              </a:buClr>
              <a:buSzPts val="1400"/>
              <a:buNone/>
              <a:defRPr>
                <a:solidFill>
                  <a:schemeClr val="dk1"/>
                </a:solidFill>
              </a:defRPr>
            </a:lvl3pPr>
            <a:lvl4pPr lvl="3" algn="ctr">
              <a:lnSpc>
                <a:spcPct val="115000"/>
              </a:lnSpc>
              <a:spcBef>
                <a:spcPts val="0"/>
              </a:spcBef>
              <a:spcAft>
                <a:spcPts val="0"/>
              </a:spcAft>
              <a:buClr>
                <a:schemeClr val="dk1"/>
              </a:buClr>
              <a:buSzPts val="1400"/>
              <a:buNone/>
              <a:defRPr>
                <a:solidFill>
                  <a:schemeClr val="dk1"/>
                </a:solidFill>
              </a:defRPr>
            </a:lvl4pPr>
            <a:lvl5pPr lvl="4" algn="ctr">
              <a:lnSpc>
                <a:spcPct val="115000"/>
              </a:lnSpc>
              <a:spcBef>
                <a:spcPts val="0"/>
              </a:spcBef>
              <a:spcAft>
                <a:spcPts val="0"/>
              </a:spcAft>
              <a:buClr>
                <a:schemeClr val="dk1"/>
              </a:buClr>
              <a:buSzPts val="1400"/>
              <a:buNone/>
              <a:defRPr>
                <a:solidFill>
                  <a:schemeClr val="dk1"/>
                </a:solidFill>
              </a:defRPr>
            </a:lvl5pPr>
            <a:lvl6pPr lvl="5" algn="ctr">
              <a:lnSpc>
                <a:spcPct val="115000"/>
              </a:lnSpc>
              <a:spcBef>
                <a:spcPts val="0"/>
              </a:spcBef>
              <a:spcAft>
                <a:spcPts val="0"/>
              </a:spcAft>
              <a:buClr>
                <a:schemeClr val="dk1"/>
              </a:buClr>
              <a:buSzPts val="1400"/>
              <a:buNone/>
              <a:defRPr>
                <a:solidFill>
                  <a:schemeClr val="dk1"/>
                </a:solidFill>
              </a:defRPr>
            </a:lvl6pPr>
            <a:lvl7pPr lvl="6" algn="ctr">
              <a:lnSpc>
                <a:spcPct val="115000"/>
              </a:lnSpc>
              <a:spcBef>
                <a:spcPts val="0"/>
              </a:spcBef>
              <a:spcAft>
                <a:spcPts val="0"/>
              </a:spcAft>
              <a:buClr>
                <a:schemeClr val="dk1"/>
              </a:buClr>
              <a:buSzPts val="1400"/>
              <a:buNone/>
              <a:defRPr>
                <a:solidFill>
                  <a:schemeClr val="dk1"/>
                </a:solidFill>
              </a:defRPr>
            </a:lvl7pPr>
            <a:lvl8pPr lvl="7" algn="ctr">
              <a:lnSpc>
                <a:spcPct val="115000"/>
              </a:lnSpc>
              <a:spcBef>
                <a:spcPts val="0"/>
              </a:spcBef>
              <a:spcAft>
                <a:spcPts val="0"/>
              </a:spcAft>
              <a:buClr>
                <a:schemeClr val="dk1"/>
              </a:buClr>
              <a:buSzPts val="1400"/>
              <a:buNone/>
              <a:defRPr>
                <a:solidFill>
                  <a:schemeClr val="dk1"/>
                </a:solidFill>
              </a:defRPr>
            </a:lvl8pPr>
            <a:lvl9pPr lvl="8" algn="ctr">
              <a:lnSpc>
                <a:spcPct val="115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7"/>
          <p:cNvSpPr txBox="1">
            <a:spLocks noGrp="1"/>
          </p:cNvSpPr>
          <p:nvPr>
            <p:ph type="subTitle" idx="1"/>
          </p:nvPr>
        </p:nvSpPr>
        <p:spPr>
          <a:xfrm>
            <a:off x="722375" y="1903400"/>
            <a:ext cx="4562100" cy="204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400"/>
              <a:buChar char="●"/>
              <a:defRPr sz="1400"/>
            </a:lvl1pPr>
            <a:lvl2pPr lvl="1" algn="ctr">
              <a:lnSpc>
                <a:spcPct val="115000"/>
              </a:lnSpc>
              <a:spcBef>
                <a:spcPts val="0"/>
              </a:spcBef>
              <a:spcAft>
                <a:spcPts val="0"/>
              </a:spcAft>
              <a:buSzPts val="1400"/>
              <a:buChar char="○"/>
              <a:defRPr/>
            </a:lvl2pPr>
            <a:lvl3pPr lvl="2" algn="ctr">
              <a:lnSpc>
                <a:spcPct val="115000"/>
              </a:lnSpc>
              <a:spcBef>
                <a:spcPts val="0"/>
              </a:spcBef>
              <a:spcAft>
                <a:spcPts val="0"/>
              </a:spcAft>
              <a:buSzPts val="1400"/>
              <a:buChar char="■"/>
              <a:defRPr/>
            </a:lvl3pPr>
            <a:lvl4pPr lvl="3" algn="ctr">
              <a:lnSpc>
                <a:spcPct val="115000"/>
              </a:lnSpc>
              <a:spcBef>
                <a:spcPts val="0"/>
              </a:spcBef>
              <a:spcAft>
                <a:spcPts val="0"/>
              </a:spcAft>
              <a:buSzPts val="1400"/>
              <a:buChar char="●"/>
              <a:defRPr/>
            </a:lvl4pPr>
            <a:lvl5pPr lvl="4" algn="ctr">
              <a:lnSpc>
                <a:spcPct val="115000"/>
              </a:lnSpc>
              <a:spcBef>
                <a:spcPts val="0"/>
              </a:spcBef>
              <a:spcAft>
                <a:spcPts val="0"/>
              </a:spcAft>
              <a:buSzPts val="1400"/>
              <a:buChar char="○"/>
              <a:defRPr/>
            </a:lvl5pPr>
            <a:lvl6pPr lvl="5" algn="ctr">
              <a:lnSpc>
                <a:spcPct val="115000"/>
              </a:lnSpc>
              <a:spcBef>
                <a:spcPts val="0"/>
              </a:spcBef>
              <a:spcAft>
                <a:spcPts val="0"/>
              </a:spcAft>
              <a:buSzPts val="1400"/>
              <a:buChar char="■"/>
              <a:defRPr/>
            </a:lvl6pPr>
            <a:lvl7pPr lvl="6" algn="ctr">
              <a:lnSpc>
                <a:spcPct val="115000"/>
              </a:lnSpc>
              <a:spcBef>
                <a:spcPts val="0"/>
              </a:spcBef>
              <a:spcAft>
                <a:spcPts val="0"/>
              </a:spcAft>
              <a:buSzPts val="1400"/>
              <a:buChar char="●"/>
              <a:defRPr/>
            </a:lvl7pPr>
            <a:lvl8pPr lvl="7" algn="ctr">
              <a:lnSpc>
                <a:spcPct val="115000"/>
              </a:lnSpc>
              <a:spcBef>
                <a:spcPts val="0"/>
              </a:spcBef>
              <a:spcAft>
                <a:spcPts val="0"/>
              </a:spcAft>
              <a:buSzPts val="1400"/>
              <a:buChar char="○"/>
              <a:defRPr/>
            </a:lvl8pPr>
            <a:lvl9pPr lvl="8" algn="ctr">
              <a:lnSpc>
                <a:spcPct val="115000"/>
              </a:lnSpc>
              <a:spcBef>
                <a:spcPts val="0"/>
              </a:spcBef>
              <a:spcAft>
                <a:spcPts val="0"/>
              </a:spcAft>
              <a:buSzPts val="1400"/>
              <a:buChar char="■"/>
              <a:defRPr/>
            </a:lvl9pPr>
          </a:lstStyle>
          <a:p>
            <a:endParaRPr/>
          </a:p>
        </p:txBody>
      </p:sp>
      <p:sp>
        <p:nvSpPr>
          <p:cNvPr id="37" name="Google Shape;37;p7"/>
          <p:cNvSpPr txBox="1">
            <a:spLocks noGrp="1"/>
          </p:cNvSpPr>
          <p:nvPr>
            <p:ph type="title"/>
          </p:nvPr>
        </p:nvSpPr>
        <p:spPr>
          <a:xfrm>
            <a:off x="722375" y="445025"/>
            <a:ext cx="76992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722375" y="445025"/>
            <a:ext cx="76992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3">
    <p:spTree>
      <p:nvGrpSpPr>
        <p:cNvPr id="1" name="Shape 40"/>
        <p:cNvGrpSpPr/>
        <p:nvPr/>
      </p:nvGrpSpPr>
      <p:grpSpPr>
        <a:xfrm>
          <a:off x="0" y="0"/>
          <a:ext cx="0" cy="0"/>
          <a:chOff x="0" y="0"/>
          <a:chExt cx="0" cy="0"/>
        </a:xfrm>
      </p:grpSpPr>
      <p:sp>
        <p:nvSpPr>
          <p:cNvPr id="41" name="Google Shape;41;p9"/>
          <p:cNvSpPr txBox="1">
            <a:spLocks noGrp="1"/>
          </p:cNvSpPr>
          <p:nvPr>
            <p:ph type="title"/>
          </p:nvPr>
        </p:nvSpPr>
        <p:spPr>
          <a:xfrm>
            <a:off x="1902325" y="539500"/>
            <a:ext cx="5154300" cy="1125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9000"/>
              <a:buNone/>
              <a:defRPr sz="9000"/>
            </a:lvl1pPr>
            <a:lvl2pPr lvl="1" algn="ctr">
              <a:lnSpc>
                <a:spcPct val="100000"/>
              </a:lnSpc>
              <a:spcBef>
                <a:spcPts val="0"/>
              </a:spcBef>
              <a:spcAft>
                <a:spcPts val="0"/>
              </a:spcAft>
              <a:buSzPts val="9000"/>
              <a:buNone/>
              <a:defRPr sz="9000"/>
            </a:lvl2pPr>
            <a:lvl3pPr lvl="2" algn="ctr">
              <a:lnSpc>
                <a:spcPct val="100000"/>
              </a:lnSpc>
              <a:spcBef>
                <a:spcPts val="0"/>
              </a:spcBef>
              <a:spcAft>
                <a:spcPts val="0"/>
              </a:spcAft>
              <a:buSzPts val="9000"/>
              <a:buNone/>
              <a:defRPr sz="9000"/>
            </a:lvl3pPr>
            <a:lvl4pPr lvl="3" algn="ctr">
              <a:lnSpc>
                <a:spcPct val="100000"/>
              </a:lnSpc>
              <a:spcBef>
                <a:spcPts val="0"/>
              </a:spcBef>
              <a:spcAft>
                <a:spcPts val="0"/>
              </a:spcAft>
              <a:buSzPts val="9000"/>
              <a:buNone/>
              <a:defRPr sz="9000"/>
            </a:lvl4pPr>
            <a:lvl5pPr lvl="4" algn="ctr">
              <a:lnSpc>
                <a:spcPct val="100000"/>
              </a:lnSpc>
              <a:spcBef>
                <a:spcPts val="0"/>
              </a:spcBef>
              <a:spcAft>
                <a:spcPts val="0"/>
              </a:spcAft>
              <a:buSzPts val="9000"/>
              <a:buNone/>
              <a:defRPr sz="9000"/>
            </a:lvl5pPr>
            <a:lvl6pPr lvl="5" algn="ctr">
              <a:lnSpc>
                <a:spcPct val="100000"/>
              </a:lnSpc>
              <a:spcBef>
                <a:spcPts val="0"/>
              </a:spcBef>
              <a:spcAft>
                <a:spcPts val="0"/>
              </a:spcAft>
              <a:buSzPts val="9000"/>
              <a:buNone/>
              <a:defRPr sz="9000"/>
            </a:lvl6pPr>
            <a:lvl7pPr lvl="6" algn="ctr">
              <a:lnSpc>
                <a:spcPct val="100000"/>
              </a:lnSpc>
              <a:spcBef>
                <a:spcPts val="0"/>
              </a:spcBef>
              <a:spcAft>
                <a:spcPts val="0"/>
              </a:spcAft>
              <a:buSzPts val="9000"/>
              <a:buNone/>
              <a:defRPr sz="9000"/>
            </a:lvl7pPr>
            <a:lvl8pPr lvl="7" algn="ctr">
              <a:lnSpc>
                <a:spcPct val="100000"/>
              </a:lnSpc>
              <a:spcBef>
                <a:spcPts val="0"/>
              </a:spcBef>
              <a:spcAft>
                <a:spcPts val="0"/>
              </a:spcAft>
              <a:buSzPts val="9000"/>
              <a:buNone/>
              <a:defRPr sz="9000"/>
            </a:lvl8pPr>
            <a:lvl9pPr lvl="8" algn="ctr">
              <a:lnSpc>
                <a:spcPct val="100000"/>
              </a:lnSpc>
              <a:spcBef>
                <a:spcPts val="0"/>
              </a:spcBef>
              <a:spcAft>
                <a:spcPts val="0"/>
              </a:spcAft>
              <a:buSzPts val="9000"/>
              <a:buNone/>
              <a:defRPr sz="9000"/>
            </a:lvl9pPr>
          </a:lstStyle>
          <a:p>
            <a:endParaRPr/>
          </a:p>
        </p:txBody>
      </p:sp>
      <p:sp>
        <p:nvSpPr>
          <p:cNvPr id="42" name="Google Shape;42;p9"/>
          <p:cNvSpPr txBox="1">
            <a:spLocks noGrp="1"/>
          </p:cNvSpPr>
          <p:nvPr>
            <p:ph type="subTitle" idx="1"/>
          </p:nvPr>
        </p:nvSpPr>
        <p:spPr>
          <a:xfrm>
            <a:off x="2206975" y="1969588"/>
            <a:ext cx="4545000" cy="55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3"/>
        <p:cNvGrpSpPr/>
        <p:nvPr/>
      </p:nvGrpSpPr>
      <p:grpSpPr>
        <a:xfrm>
          <a:off x="0" y="0"/>
          <a:ext cx="0" cy="0"/>
          <a:chOff x="0" y="0"/>
          <a:chExt cx="0" cy="0"/>
        </a:xfrm>
      </p:grpSpPr>
      <p:sp>
        <p:nvSpPr>
          <p:cNvPr id="44" name="Google Shape;44;p10"/>
          <p:cNvSpPr txBox="1">
            <a:spLocks noGrp="1"/>
          </p:cNvSpPr>
          <p:nvPr>
            <p:ph type="title"/>
          </p:nvPr>
        </p:nvSpPr>
        <p:spPr>
          <a:xfrm>
            <a:off x="722375" y="445025"/>
            <a:ext cx="76992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5" name="Google Shape;45;p10"/>
          <p:cNvSpPr txBox="1">
            <a:spLocks noGrp="1"/>
          </p:cNvSpPr>
          <p:nvPr>
            <p:ph type="subTitle" idx="1"/>
          </p:nvPr>
        </p:nvSpPr>
        <p:spPr>
          <a:xfrm>
            <a:off x="2381775" y="3115725"/>
            <a:ext cx="2486100" cy="357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2pPr>
            <a:lvl3pPr lvl="2"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3pPr>
            <a:lvl4pPr lvl="3"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4pPr>
            <a:lvl5pPr lvl="4"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5pPr>
            <a:lvl6pPr lvl="5"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6pPr>
            <a:lvl7pPr lvl="6"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7pPr>
            <a:lvl8pPr lvl="7"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8pPr>
            <a:lvl9pPr lvl="8"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9pPr>
          </a:lstStyle>
          <a:p>
            <a:endParaRPr/>
          </a:p>
        </p:txBody>
      </p:sp>
      <p:sp>
        <p:nvSpPr>
          <p:cNvPr id="46" name="Google Shape;46;p10"/>
          <p:cNvSpPr txBox="1">
            <a:spLocks noGrp="1"/>
          </p:cNvSpPr>
          <p:nvPr>
            <p:ph type="subTitle" idx="2"/>
          </p:nvPr>
        </p:nvSpPr>
        <p:spPr>
          <a:xfrm>
            <a:off x="2381775" y="3504100"/>
            <a:ext cx="2486100" cy="61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47" name="Google Shape;47;p10"/>
          <p:cNvSpPr txBox="1">
            <a:spLocks noGrp="1"/>
          </p:cNvSpPr>
          <p:nvPr>
            <p:ph type="subTitle" idx="3"/>
          </p:nvPr>
        </p:nvSpPr>
        <p:spPr>
          <a:xfrm>
            <a:off x="2381763" y="1665225"/>
            <a:ext cx="2486100" cy="357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2pPr>
            <a:lvl3pPr lvl="2"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3pPr>
            <a:lvl4pPr lvl="3"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4pPr>
            <a:lvl5pPr lvl="4"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5pPr>
            <a:lvl6pPr lvl="5"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6pPr>
            <a:lvl7pPr lvl="6"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7pPr>
            <a:lvl8pPr lvl="7"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8pPr>
            <a:lvl9pPr lvl="8" algn="ctr">
              <a:lnSpc>
                <a:spcPct val="115000"/>
              </a:lnSpc>
              <a:spcBef>
                <a:spcPts val="0"/>
              </a:spcBef>
              <a:spcAft>
                <a:spcPts val="0"/>
              </a:spcAft>
              <a:buClr>
                <a:schemeClr val="dk1"/>
              </a:buClr>
              <a:buSzPts val="2000"/>
              <a:buFont typeface="Oswald"/>
              <a:buNone/>
              <a:defRPr sz="2000" b="1">
                <a:solidFill>
                  <a:schemeClr val="dk1"/>
                </a:solidFill>
                <a:latin typeface="Oswald"/>
                <a:ea typeface="Oswald"/>
                <a:cs typeface="Oswald"/>
                <a:sym typeface="Oswald"/>
              </a:defRPr>
            </a:lvl9pPr>
          </a:lstStyle>
          <a:p>
            <a:endParaRPr/>
          </a:p>
        </p:txBody>
      </p:sp>
      <p:sp>
        <p:nvSpPr>
          <p:cNvPr id="48" name="Google Shape;48;p10"/>
          <p:cNvSpPr txBox="1">
            <a:spLocks noGrp="1"/>
          </p:cNvSpPr>
          <p:nvPr>
            <p:ph type="subTitle" idx="4"/>
          </p:nvPr>
        </p:nvSpPr>
        <p:spPr>
          <a:xfrm>
            <a:off x="2381763" y="2053600"/>
            <a:ext cx="2486100" cy="61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2375" y="445025"/>
            <a:ext cx="76992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Oswald"/>
              <a:buNone/>
              <a:defRPr sz="28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1"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1"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1"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1"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1"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1"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1"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1" i="0" u="none" strike="noStrike" cap="none">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722375" y="1152475"/>
            <a:ext cx="76992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gif"/><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4"/>
          <p:cNvSpPr txBox="1">
            <a:spLocks noGrp="1"/>
          </p:cNvSpPr>
          <p:nvPr>
            <p:ph type="ctrTitle"/>
          </p:nvPr>
        </p:nvSpPr>
        <p:spPr>
          <a:xfrm>
            <a:off x="985350" y="1096150"/>
            <a:ext cx="7173300" cy="171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SC1015 Mini Project:</a:t>
            </a:r>
            <a:endParaRPr/>
          </a:p>
          <a:p>
            <a:pPr marL="0" lvl="0" indent="0" algn="ctr" rtl="0">
              <a:spcBef>
                <a:spcPts val="0"/>
              </a:spcBef>
              <a:spcAft>
                <a:spcPts val="0"/>
              </a:spcAft>
              <a:buNone/>
            </a:pPr>
            <a:r>
              <a:rPr lang="en"/>
              <a:t>Earthquake Prediction</a:t>
            </a:r>
            <a:endParaRPr/>
          </a:p>
        </p:txBody>
      </p:sp>
      <p:sp>
        <p:nvSpPr>
          <p:cNvPr id="173" name="Google Shape;173;p34"/>
          <p:cNvSpPr txBox="1">
            <a:spLocks noGrp="1"/>
          </p:cNvSpPr>
          <p:nvPr>
            <p:ph type="subTitle" idx="1"/>
          </p:nvPr>
        </p:nvSpPr>
        <p:spPr>
          <a:xfrm>
            <a:off x="985350" y="2846450"/>
            <a:ext cx="7173000" cy="4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C133 Team 4:</a:t>
            </a:r>
            <a:br>
              <a:rPr lang="en"/>
            </a:br>
            <a:r>
              <a:rPr lang="en"/>
              <a:t> Lee Min Han (U2222834A), Ravipudi Abhijeet Chowdary (U2220816C),</a:t>
            </a:r>
            <a:endParaRPr/>
          </a:p>
          <a:p>
            <a:pPr marL="0" lvl="0" indent="0" algn="ctr" rtl="0">
              <a:spcBef>
                <a:spcPts val="0"/>
              </a:spcBef>
              <a:spcAft>
                <a:spcPts val="0"/>
              </a:spcAft>
              <a:buNone/>
            </a:pPr>
            <a:r>
              <a:rPr lang="en"/>
              <a:t> Leong Ling Min Fernando (U2220587L)</a:t>
            </a:r>
            <a:endParaRPr/>
          </a:p>
        </p:txBody>
      </p:sp>
      <p:pic>
        <p:nvPicPr>
          <p:cNvPr id="174" name="Google Shape;174;p34"/>
          <p:cNvPicPr preferRelativeResize="0"/>
          <p:nvPr/>
        </p:nvPicPr>
        <p:blipFill>
          <a:blip r:embed="rId3">
            <a:alphaModFix/>
          </a:blip>
          <a:stretch>
            <a:fillRect/>
          </a:stretch>
        </p:blipFill>
        <p:spPr>
          <a:xfrm>
            <a:off x="6660249" y="3024773"/>
            <a:ext cx="3317000" cy="2118725"/>
          </a:xfrm>
          <a:prstGeom prst="rect">
            <a:avLst/>
          </a:prstGeom>
          <a:noFill/>
          <a:ln>
            <a:noFill/>
          </a:ln>
        </p:spPr>
      </p:pic>
      <p:pic>
        <p:nvPicPr>
          <p:cNvPr id="175" name="Google Shape;175;p34"/>
          <p:cNvPicPr preferRelativeResize="0"/>
          <p:nvPr/>
        </p:nvPicPr>
        <p:blipFill>
          <a:blip r:embed="rId3">
            <a:alphaModFix/>
          </a:blip>
          <a:stretch>
            <a:fillRect/>
          </a:stretch>
        </p:blipFill>
        <p:spPr>
          <a:xfrm flipH="1">
            <a:off x="-819450" y="3024772"/>
            <a:ext cx="3317000" cy="211873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3"/>
          <p:cNvSpPr txBox="1">
            <a:spLocks noGrp="1"/>
          </p:cNvSpPr>
          <p:nvPr>
            <p:ph type="title"/>
          </p:nvPr>
        </p:nvSpPr>
        <p:spPr>
          <a:xfrm>
            <a:off x="722375" y="445025"/>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Methodology</a:t>
            </a:r>
            <a:endParaRPr/>
          </a:p>
        </p:txBody>
      </p:sp>
      <p:sp>
        <p:nvSpPr>
          <p:cNvPr id="252" name="Google Shape;252;p43"/>
          <p:cNvSpPr txBox="1"/>
          <p:nvPr/>
        </p:nvSpPr>
        <p:spPr>
          <a:xfrm>
            <a:off x="722375" y="1254750"/>
            <a:ext cx="6672900" cy="1354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rgbClr val="FF0000"/>
                </a:solidFill>
                <a:latin typeface="Oswald"/>
                <a:ea typeface="Oswald"/>
                <a:cs typeface="Oswald"/>
                <a:sym typeface="Oswald"/>
              </a:rPr>
              <a:t>Training the Model</a:t>
            </a:r>
            <a:endParaRPr sz="2000">
              <a:solidFill>
                <a:srgbClr val="FF0000"/>
              </a:solidFill>
              <a:latin typeface="Oswald"/>
              <a:ea typeface="Oswald"/>
              <a:cs typeface="Oswald"/>
              <a:sym typeface="Oswald"/>
            </a:endParaRPr>
          </a:p>
          <a:p>
            <a:pPr marL="0" lvl="0" indent="0" algn="l" rtl="0">
              <a:spcBef>
                <a:spcPts val="0"/>
              </a:spcBef>
              <a:spcAft>
                <a:spcPts val="0"/>
              </a:spcAft>
              <a:buNone/>
            </a:pPr>
            <a:endParaRPr>
              <a:solidFill>
                <a:srgbClr val="FFFFFE"/>
              </a:solidFill>
              <a:latin typeface="Roboto"/>
              <a:ea typeface="Roboto"/>
              <a:cs typeface="Roboto"/>
              <a:sym typeface="Roboto"/>
            </a:endParaRPr>
          </a:p>
          <a:p>
            <a:pPr marL="0" lvl="0" indent="0" algn="l" rtl="0">
              <a:spcBef>
                <a:spcPts val="0"/>
              </a:spcBef>
              <a:spcAft>
                <a:spcPts val="0"/>
              </a:spcAft>
              <a:buNone/>
            </a:pPr>
            <a:endParaRPr>
              <a:solidFill>
                <a:srgbClr val="FFFFFE"/>
              </a:solidFill>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pic>
        <p:nvPicPr>
          <p:cNvPr id="253" name="Google Shape;253;p43"/>
          <p:cNvPicPr preferRelativeResize="0"/>
          <p:nvPr/>
        </p:nvPicPr>
        <p:blipFill>
          <a:blip r:embed="rId3">
            <a:alphaModFix/>
          </a:blip>
          <a:stretch>
            <a:fillRect/>
          </a:stretch>
        </p:blipFill>
        <p:spPr>
          <a:xfrm>
            <a:off x="722375" y="1861225"/>
            <a:ext cx="4665251" cy="2488750"/>
          </a:xfrm>
          <a:prstGeom prst="rect">
            <a:avLst/>
          </a:prstGeom>
          <a:noFill/>
          <a:ln>
            <a:noFill/>
          </a:ln>
        </p:spPr>
      </p:pic>
      <p:sp>
        <p:nvSpPr>
          <p:cNvPr id="254" name="Google Shape;254;p43"/>
          <p:cNvSpPr txBox="1"/>
          <p:nvPr/>
        </p:nvSpPr>
        <p:spPr>
          <a:xfrm>
            <a:off x="5600075" y="1925225"/>
            <a:ext cx="3071400" cy="22527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rgbClr val="FFFFFE"/>
              </a:buClr>
              <a:buSzPts val="1300"/>
              <a:buFont typeface="Roboto"/>
              <a:buChar char="●"/>
            </a:pPr>
            <a:r>
              <a:rPr lang="en" sz="1300">
                <a:solidFill>
                  <a:srgbClr val="FFFFFE"/>
                </a:solidFill>
                <a:latin typeface="Roboto"/>
                <a:ea typeface="Roboto"/>
                <a:cs typeface="Roboto"/>
                <a:sym typeface="Roboto"/>
              </a:rPr>
              <a:t>Input: Earthquake Epicentre Coordinates</a:t>
            </a:r>
            <a:endParaRPr sz="1300">
              <a:solidFill>
                <a:srgbClr val="FFFFFE"/>
              </a:solidFill>
              <a:latin typeface="Roboto"/>
              <a:ea typeface="Roboto"/>
              <a:cs typeface="Roboto"/>
              <a:sym typeface="Roboto"/>
            </a:endParaRPr>
          </a:p>
          <a:p>
            <a:pPr marL="457200" lvl="0" indent="-311150" algn="l" rtl="0">
              <a:lnSpc>
                <a:spcPct val="115000"/>
              </a:lnSpc>
              <a:spcBef>
                <a:spcPts val="0"/>
              </a:spcBef>
              <a:spcAft>
                <a:spcPts val="0"/>
              </a:spcAft>
              <a:buClr>
                <a:srgbClr val="FFFFFE"/>
              </a:buClr>
              <a:buSzPts val="1300"/>
              <a:buFont typeface="Roboto"/>
              <a:buChar char="●"/>
            </a:pPr>
            <a:r>
              <a:rPr lang="en" sz="1300">
                <a:solidFill>
                  <a:srgbClr val="FFFFFE"/>
                </a:solidFill>
                <a:latin typeface="Roboto"/>
                <a:ea typeface="Roboto"/>
                <a:cs typeface="Roboto"/>
                <a:sym typeface="Roboto"/>
              </a:rPr>
              <a:t>Output: Clusters of Earthquake Location</a:t>
            </a:r>
            <a:endParaRPr sz="1300">
              <a:solidFill>
                <a:srgbClr val="FFFFFE"/>
              </a:solidFill>
              <a:latin typeface="Roboto"/>
              <a:ea typeface="Roboto"/>
              <a:cs typeface="Roboto"/>
              <a:sym typeface="Roboto"/>
            </a:endParaRPr>
          </a:p>
          <a:p>
            <a:pPr marL="457200" lvl="0" indent="-311150" algn="l" rtl="0">
              <a:lnSpc>
                <a:spcPct val="115000"/>
              </a:lnSpc>
              <a:spcBef>
                <a:spcPts val="0"/>
              </a:spcBef>
              <a:spcAft>
                <a:spcPts val="0"/>
              </a:spcAft>
              <a:buClr>
                <a:srgbClr val="FFFFFE"/>
              </a:buClr>
              <a:buSzPts val="1300"/>
              <a:buFont typeface="Roboto"/>
              <a:buChar char="●"/>
            </a:pPr>
            <a:r>
              <a:rPr lang="en" sz="1300">
                <a:solidFill>
                  <a:srgbClr val="FFFFFE"/>
                </a:solidFill>
                <a:latin typeface="Roboto"/>
                <a:ea typeface="Roboto"/>
                <a:cs typeface="Roboto"/>
                <a:sym typeface="Roboto"/>
              </a:rPr>
              <a:t>Split the data into train and test sets </a:t>
            </a:r>
            <a:endParaRPr sz="1300">
              <a:solidFill>
                <a:srgbClr val="FFFFFE"/>
              </a:solidFill>
              <a:latin typeface="Roboto"/>
              <a:ea typeface="Roboto"/>
              <a:cs typeface="Roboto"/>
              <a:sym typeface="Roboto"/>
            </a:endParaRPr>
          </a:p>
          <a:p>
            <a:pPr marL="457200" lvl="0" indent="-311150" algn="l" rtl="0">
              <a:lnSpc>
                <a:spcPct val="115000"/>
              </a:lnSpc>
              <a:spcBef>
                <a:spcPts val="0"/>
              </a:spcBef>
              <a:spcAft>
                <a:spcPts val="0"/>
              </a:spcAft>
              <a:buClr>
                <a:srgbClr val="FFFFFE"/>
              </a:buClr>
              <a:buSzPts val="1300"/>
              <a:buFont typeface="Roboto"/>
              <a:buChar char="●"/>
            </a:pPr>
            <a:r>
              <a:rPr lang="en" sz="1300">
                <a:solidFill>
                  <a:srgbClr val="FFFFFE"/>
                </a:solidFill>
                <a:latin typeface="Roboto"/>
                <a:ea typeface="Roboto"/>
                <a:cs typeface="Roboto"/>
                <a:sym typeface="Roboto"/>
              </a:rPr>
              <a:t>Compare with existing data to determine effectiveness of model</a:t>
            </a:r>
            <a:endParaRPr sz="1300">
              <a:solidFill>
                <a:srgbClr val="FFFFFE"/>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4"/>
          <p:cNvSpPr txBox="1">
            <a:spLocks noGrp="1"/>
          </p:cNvSpPr>
          <p:nvPr>
            <p:ph type="title"/>
          </p:nvPr>
        </p:nvSpPr>
        <p:spPr>
          <a:xfrm>
            <a:off x="722375" y="445025"/>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Methodology</a:t>
            </a:r>
            <a:endParaRPr/>
          </a:p>
        </p:txBody>
      </p:sp>
      <p:sp>
        <p:nvSpPr>
          <p:cNvPr id="260" name="Google Shape;260;p44"/>
          <p:cNvSpPr txBox="1"/>
          <p:nvPr/>
        </p:nvSpPr>
        <p:spPr>
          <a:xfrm>
            <a:off x="722375" y="1254750"/>
            <a:ext cx="6672900" cy="1354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rgbClr val="FF0000"/>
                </a:solidFill>
                <a:latin typeface="Oswald"/>
                <a:ea typeface="Oswald"/>
                <a:cs typeface="Oswald"/>
                <a:sym typeface="Oswald"/>
              </a:rPr>
              <a:t>Hyperparameters of Model</a:t>
            </a:r>
            <a:endParaRPr sz="2000">
              <a:solidFill>
                <a:srgbClr val="FF0000"/>
              </a:solidFill>
              <a:latin typeface="Oswald"/>
              <a:ea typeface="Oswald"/>
              <a:cs typeface="Oswald"/>
              <a:sym typeface="Oswald"/>
            </a:endParaRPr>
          </a:p>
          <a:p>
            <a:pPr marL="0" lvl="0" indent="0" algn="l" rtl="0">
              <a:spcBef>
                <a:spcPts val="0"/>
              </a:spcBef>
              <a:spcAft>
                <a:spcPts val="0"/>
              </a:spcAft>
              <a:buNone/>
            </a:pPr>
            <a:endParaRPr>
              <a:solidFill>
                <a:srgbClr val="FFFFFE"/>
              </a:solidFill>
              <a:latin typeface="Roboto"/>
              <a:ea typeface="Roboto"/>
              <a:cs typeface="Roboto"/>
              <a:sym typeface="Roboto"/>
            </a:endParaRPr>
          </a:p>
          <a:p>
            <a:pPr marL="0" lvl="0" indent="0" algn="l" rtl="0">
              <a:spcBef>
                <a:spcPts val="0"/>
              </a:spcBef>
              <a:spcAft>
                <a:spcPts val="0"/>
              </a:spcAft>
              <a:buNone/>
            </a:pPr>
            <a:endParaRPr>
              <a:solidFill>
                <a:srgbClr val="FFFFFE"/>
              </a:solidFill>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sp>
        <p:nvSpPr>
          <p:cNvPr id="261" name="Google Shape;261;p44"/>
          <p:cNvSpPr txBox="1"/>
          <p:nvPr/>
        </p:nvSpPr>
        <p:spPr>
          <a:xfrm>
            <a:off x="273400" y="1661775"/>
            <a:ext cx="8148300" cy="572700"/>
          </a:xfrm>
          <a:prstGeom prst="rect">
            <a:avLst/>
          </a:prstGeom>
          <a:noFill/>
          <a:ln>
            <a:noFill/>
          </a:ln>
        </p:spPr>
        <p:txBody>
          <a:bodyPr spcFirstLastPara="1" wrap="square" lIns="91425" tIns="91425" rIns="91425" bIns="91425" anchor="t" anchorCtr="0">
            <a:noAutofit/>
          </a:bodyPr>
          <a:lstStyle/>
          <a:p>
            <a:pPr marL="457200" lvl="0" indent="-311150" algn="l" rtl="0">
              <a:spcBef>
                <a:spcPts val="0"/>
              </a:spcBef>
              <a:spcAft>
                <a:spcPts val="0"/>
              </a:spcAft>
              <a:buClr>
                <a:srgbClr val="FFFFFE"/>
              </a:buClr>
              <a:buSzPts val="1300"/>
              <a:buFont typeface="Roboto"/>
              <a:buChar char="-"/>
            </a:pPr>
            <a:r>
              <a:rPr lang="en" sz="1300">
                <a:solidFill>
                  <a:srgbClr val="FFFFFE"/>
                </a:solidFill>
                <a:latin typeface="Roboto"/>
                <a:ea typeface="Roboto"/>
                <a:cs typeface="Roboto"/>
                <a:sym typeface="Roboto"/>
              </a:rPr>
              <a:t>Hyperparameters of K-Means Clustering Model: n_clusters and random_state</a:t>
            </a:r>
            <a:endParaRPr sz="1300">
              <a:solidFill>
                <a:srgbClr val="FFFFFE"/>
              </a:solidFill>
              <a:latin typeface="Roboto"/>
              <a:ea typeface="Roboto"/>
              <a:cs typeface="Roboto"/>
              <a:sym typeface="Roboto"/>
            </a:endParaRPr>
          </a:p>
        </p:txBody>
      </p:sp>
      <p:sp>
        <p:nvSpPr>
          <p:cNvPr id="262" name="Google Shape;262;p44"/>
          <p:cNvSpPr txBox="1"/>
          <p:nvPr/>
        </p:nvSpPr>
        <p:spPr>
          <a:xfrm>
            <a:off x="250775" y="2846275"/>
            <a:ext cx="76161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FFFFFE"/>
              </a:buClr>
              <a:buSzPts val="1400"/>
              <a:buFont typeface="Roboto"/>
              <a:buChar char="-"/>
            </a:pPr>
            <a:r>
              <a:rPr lang="en">
                <a:solidFill>
                  <a:srgbClr val="FFFFFE"/>
                </a:solidFill>
                <a:latin typeface="Roboto"/>
                <a:ea typeface="Roboto"/>
                <a:cs typeface="Roboto"/>
                <a:sym typeface="Roboto"/>
              </a:rPr>
              <a:t>Hyperparameters for Hierarchical Clustering mode: n_clusters and linkage</a:t>
            </a:r>
            <a:endParaRPr>
              <a:solidFill>
                <a:srgbClr val="FFFFFE"/>
              </a:solidFill>
              <a:latin typeface="Roboto"/>
              <a:ea typeface="Roboto"/>
              <a:cs typeface="Roboto"/>
              <a:sym typeface="Roboto"/>
            </a:endParaRPr>
          </a:p>
        </p:txBody>
      </p:sp>
      <p:pic>
        <p:nvPicPr>
          <p:cNvPr id="263" name="Google Shape;263;p44"/>
          <p:cNvPicPr preferRelativeResize="0"/>
          <p:nvPr/>
        </p:nvPicPr>
        <p:blipFill>
          <a:blip r:embed="rId3">
            <a:alphaModFix/>
          </a:blip>
          <a:stretch>
            <a:fillRect/>
          </a:stretch>
        </p:blipFill>
        <p:spPr>
          <a:xfrm>
            <a:off x="1823425" y="2234475"/>
            <a:ext cx="5048250" cy="304800"/>
          </a:xfrm>
          <a:prstGeom prst="rect">
            <a:avLst/>
          </a:prstGeom>
          <a:noFill/>
          <a:ln>
            <a:noFill/>
          </a:ln>
        </p:spPr>
      </p:pic>
      <p:pic>
        <p:nvPicPr>
          <p:cNvPr id="264" name="Google Shape;264;p44"/>
          <p:cNvPicPr preferRelativeResize="0"/>
          <p:nvPr/>
        </p:nvPicPr>
        <p:blipFill>
          <a:blip r:embed="rId4">
            <a:alphaModFix/>
          </a:blip>
          <a:stretch>
            <a:fillRect/>
          </a:stretch>
        </p:blipFill>
        <p:spPr>
          <a:xfrm>
            <a:off x="152400" y="3398875"/>
            <a:ext cx="8029575" cy="285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5"/>
          <p:cNvSpPr txBox="1">
            <a:spLocks noGrp="1"/>
          </p:cNvSpPr>
          <p:nvPr>
            <p:ph type="title"/>
          </p:nvPr>
        </p:nvSpPr>
        <p:spPr>
          <a:xfrm>
            <a:off x="722375" y="445025"/>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Methodology</a:t>
            </a:r>
            <a:endParaRPr/>
          </a:p>
        </p:txBody>
      </p:sp>
      <p:sp>
        <p:nvSpPr>
          <p:cNvPr id="270" name="Google Shape;270;p45"/>
          <p:cNvSpPr txBox="1"/>
          <p:nvPr/>
        </p:nvSpPr>
        <p:spPr>
          <a:xfrm>
            <a:off x="722375" y="1254750"/>
            <a:ext cx="66729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accent1"/>
                </a:solidFill>
                <a:latin typeface="Oswald"/>
                <a:ea typeface="Oswald"/>
                <a:cs typeface="Oswald"/>
                <a:sym typeface="Oswald"/>
              </a:rPr>
              <a:t>Calculating the probability of an earthquake occurring at a location </a:t>
            </a:r>
            <a:endParaRPr sz="2000">
              <a:solidFill>
                <a:schemeClr val="accent1"/>
              </a:solidFill>
              <a:latin typeface="Oswald"/>
              <a:ea typeface="Oswald"/>
              <a:cs typeface="Oswald"/>
              <a:sym typeface="Oswald"/>
            </a:endParaRPr>
          </a:p>
          <a:p>
            <a:pPr marL="0" lvl="0" indent="0" algn="l" rtl="0">
              <a:spcBef>
                <a:spcPts val="0"/>
              </a:spcBef>
              <a:spcAft>
                <a:spcPts val="0"/>
              </a:spcAft>
              <a:buNone/>
            </a:pPr>
            <a:endParaRPr sz="2000">
              <a:solidFill>
                <a:schemeClr val="accent1"/>
              </a:solidFill>
              <a:latin typeface="Oswald"/>
              <a:ea typeface="Oswald"/>
              <a:cs typeface="Oswald"/>
              <a:sym typeface="Oswald"/>
            </a:endParaRPr>
          </a:p>
          <a:p>
            <a:pPr marL="0" lvl="0" indent="0" algn="l" rtl="0">
              <a:spcBef>
                <a:spcPts val="0"/>
              </a:spcBef>
              <a:spcAft>
                <a:spcPts val="0"/>
              </a:spcAft>
              <a:buNone/>
            </a:pPr>
            <a:r>
              <a:rPr lang="en">
                <a:solidFill>
                  <a:srgbClr val="FFFFFE"/>
                </a:solidFill>
                <a:latin typeface="Roboto"/>
                <a:ea typeface="Roboto"/>
                <a:cs typeface="Roboto"/>
                <a:sym typeface="Roboto"/>
              </a:rPr>
              <a:t>We have opted for a heuristic approach to calculate the probability of an earthquake occurring at a location using the train set, with the probability given by the formula shown below:</a:t>
            </a:r>
            <a:endParaRPr>
              <a:solidFill>
                <a:srgbClr val="FFFFFE"/>
              </a:solidFill>
              <a:latin typeface="Oswald"/>
              <a:ea typeface="Oswald"/>
              <a:cs typeface="Oswald"/>
              <a:sym typeface="Oswald"/>
            </a:endParaRPr>
          </a:p>
          <a:p>
            <a:pPr marL="0" lvl="0" indent="0" algn="l" rtl="0">
              <a:spcBef>
                <a:spcPts val="0"/>
              </a:spcBef>
              <a:spcAft>
                <a:spcPts val="0"/>
              </a:spcAft>
              <a:buNone/>
            </a:pPr>
            <a:endParaRPr>
              <a:latin typeface="Roboto"/>
              <a:ea typeface="Roboto"/>
              <a:cs typeface="Roboto"/>
              <a:sym typeface="Roboto"/>
            </a:endParaRPr>
          </a:p>
        </p:txBody>
      </p:sp>
      <p:pic>
        <p:nvPicPr>
          <p:cNvPr id="271" name="Google Shape;271;p45"/>
          <p:cNvPicPr preferRelativeResize="0"/>
          <p:nvPr/>
        </p:nvPicPr>
        <p:blipFill>
          <a:blip r:embed="rId3">
            <a:alphaModFix/>
          </a:blip>
          <a:stretch>
            <a:fillRect/>
          </a:stretch>
        </p:blipFill>
        <p:spPr>
          <a:xfrm>
            <a:off x="575225" y="2866800"/>
            <a:ext cx="7846350" cy="287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6"/>
          <p:cNvSpPr txBox="1">
            <a:spLocks noGrp="1"/>
          </p:cNvSpPr>
          <p:nvPr>
            <p:ph type="title"/>
          </p:nvPr>
        </p:nvSpPr>
        <p:spPr>
          <a:xfrm>
            <a:off x="722375" y="445025"/>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Methodology</a:t>
            </a:r>
            <a:endParaRPr/>
          </a:p>
        </p:txBody>
      </p:sp>
      <p:sp>
        <p:nvSpPr>
          <p:cNvPr id="277" name="Google Shape;277;p46"/>
          <p:cNvSpPr txBox="1"/>
          <p:nvPr/>
        </p:nvSpPr>
        <p:spPr>
          <a:xfrm>
            <a:off x="722375" y="1102350"/>
            <a:ext cx="78603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accent1"/>
                </a:solidFill>
                <a:latin typeface="Oswald"/>
                <a:ea typeface="Oswald"/>
                <a:cs typeface="Oswald"/>
                <a:sym typeface="Oswald"/>
              </a:rPr>
              <a:t>Calculating the Prediction Error</a:t>
            </a:r>
            <a:endParaRPr sz="2000">
              <a:solidFill>
                <a:schemeClr val="accent1"/>
              </a:solidFill>
              <a:latin typeface="Oswald"/>
              <a:ea typeface="Oswald"/>
              <a:cs typeface="Oswald"/>
              <a:sym typeface="Oswald"/>
            </a:endParaRPr>
          </a:p>
          <a:p>
            <a:pPr marL="0" lvl="0" indent="0" algn="l" rtl="0">
              <a:spcBef>
                <a:spcPts val="0"/>
              </a:spcBef>
              <a:spcAft>
                <a:spcPts val="0"/>
              </a:spcAft>
              <a:buNone/>
            </a:pPr>
            <a:endParaRPr>
              <a:solidFill>
                <a:srgbClr val="FFFFFE"/>
              </a:solidFill>
              <a:latin typeface="Oswald"/>
              <a:ea typeface="Oswald"/>
              <a:cs typeface="Oswald"/>
              <a:sym typeface="Oswald"/>
            </a:endParaRPr>
          </a:p>
          <a:p>
            <a:pPr marL="457200" lvl="0" indent="-317500" algn="l" rtl="0">
              <a:spcBef>
                <a:spcPts val="0"/>
              </a:spcBef>
              <a:spcAft>
                <a:spcPts val="0"/>
              </a:spcAft>
              <a:buClr>
                <a:srgbClr val="FFFFFE"/>
              </a:buClr>
              <a:buSzPts val="1400"/>
              <a:buFont typeface="Roboto"/>
              <a:buAutoNum type="arabicParenR"/>
            </a:pPr>
            <a:r>
              <a:rPr lang="en">
                <a:solidFill>
                  <a:srgbClr val="FFFFFE"/>
                </a:solidFill>
                <a:latin typeface="Roboto"/>
                <a:ea typeface="Roboto"/>
                <a:cs typeface="Roboto"/>
                <a:sym typeface="Roboto"/>
              </a:rPr>
              <a:t>Randomly generate 664 test points and their probabilities using the train set, and test it against whether an earthquake really occurred at the locations in the test set. </a:t>
            </a:r>
            <a:endParaRPr>
              <a:solidFill>
                <a:srgbClr val="FFFFFE"/>
              </a:solidFill>
              <a:latin typeface="Roboto"/>
              <a:ea typeface="Roboto"/>
              <a:cs typeface="Roboto"/>
              <a:sym typeface="Roboto"/>
            </a:endParaRPr>
          </a:p>
          <a:p>
            <a:pPr marL="457200" lvl="0" indent="-317500" algn="l" rtl="0">
              <a:spcBef>
                <a:spcPts val="0"/>
              </a:spcBef>
              <a:spcAft>
                <a:spcPts val="0"/>
              </a:spcAft>
              <a:buClr>
                <a:srgbClr val="FFFFFE"/>
              </a:buClr>
              <a:buSzPts val="1400"/>
              <a:buFont typeface="Roboto"/>
              <a:buAutoNum type="arabicParenR"/>
            </a:pPr>
            <a:r>
              <a:rPr lang="en">
                <a:solidFill>
                  <a:srgbClr val="FFFFFE"/>
                </a:solidFill>
                <a:latin typeface="Roboto"/>
                <a:ea typeface="Roboto"/>
                <a:cs typeface="Roboto"/>
                <a:sym typeface="Roboto"/>
              </a:rPr>
              <a:t>After generating the prediction errors for the 664 test points, we then calculate the average prediction error for the number of clusters for both models.</a:t>
            </a:r>
            <a:endParaRPr>
              <a:latin typeface="Roboto"/>
              <a:ea typeface="Roboto"/>
              <a:cs typeface="Roboto"/>
              <a:sym typeface="Roboto"/>
            </a:endParaRPr>
          </a:p>
        </p:txBody>
      </p:sp>
      <p:pic>
        <p:nvPicPr>
          <p:cNvPr id="278" name="Google Shape;278;p46"/>
          <p:cNvPicPr preferRelativeResize="0"/>
          <p:nvPr/>
        </p:nvPicPr>
        <p:blipFill>
          <a:blip r:embed="rId3">
            <a:alphaModFix/>
          </a:blip>
          <a:stretch>
            <a:fillRect/>
          </a:stretch>
        </p:blipFill>
        <p:spPr>
          <a:xfrm>
            <a:off x="2447599" y="2756875"/>
            <a:ext cx="3981299" cy="214566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7"/>
          <p:cNvSpPr txBox="1">
            <a:spLocks noGrp="1"/>
          </p:cNvSpPr>
          <p:nvPr>
            <p:ph type="title"/>
          </p:nvPr>
        </p:nvSpPr>
        <p:spPr>
          <a:xfrm>
            <a:off x="722375" y="445025"/>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K-means Clustering?</a:t>
            </a:r>
            <a:endParaRPr/>
          </a:p>
        </p:txBody>
      </p:sp>
      <p:pic>
        <p:nvPicPr>
          <p:cNvPr id="284" name="Google Shape;284;p47"/>
          <p:cNvPicPr preferRelativeResize="0"/>
          <p:nvPr/>
        </p:nvPicPr>
        <p:blipFill>
          <a:blip r:embed="rId3">
            <a:alphaModFix/>
          </a:blip>
          <a:stretch>
            <a:fillRect/>
          </a:stretch>
        </p:blipFill>
        <p:spPr>
          <a:xfrm>
            <a:off x="1428975" y="1003100"/>
            <a:ext cx="5917425" cy="2985050"/>
          </a:xfrm>
          <a:prstGeom prst="rect">
            <a:avLst/>
          </a:prstGeom>
          <a:noFill/>
          <a:ln>
            <a:noFill/>
          </a:ln>
        </p:spPr>
      </p:pic>
      <p:sp>
        <p:nvSpPr>
          <p:cNvPr id="285" name="Google Shape;285;p47"/>
          <p:cNvSpPr txBox="1"/>
          <p:nvPr/>
        </p:nvSpPr>
        <p:spPr>
          <a:xfrm>
            <a:off x="311525" y="3942325"/>
            <a:ext cx="8520900" cy="1046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FFFFFE"/>
              </a:buClr>
              <a:buSzPts val="1400"/>
              <a:buFont typeface="Roboto"/>
              <a:buChar char="-"/>
            </a:pPr>
            <a:r>
              <a:rPr lang="en">
                <a:solidFill>
                  <a:srgbClr val="FFFFFE"/>
                </a:solidFill>
                <a:latin typeface="Roboto"/>
                <a:ea typeface="Roboto"/>
                <a:cs typeface="Roboto"/>
                <a:sym typeface="Roboto"/>
              </a:rPr>
              <a:t>Randomly selects K initial centroids</a:t>
            </a:r>
            <a:endParaRPr>
              <a:solidFill>
                <a:srgbClr val="FFFFFE"/>
              </a:solidFill>
              <a:latin typeface="Roboto"/>
              <a:ea typeface="Roboto"/>
              <a:cs typeface="Roboto"/>
              <a:sym typeface="Roboto"/>
            </a:endParaRPr>
          </a:p>
          <a:p>
            <a:pPr marL="457200" lvl="0" indent="-317500" algn="l" rtl="0">
              <a:spcBef>
                <a:spcPts val="0"/>
              </a:spcBef>
              <a:spcAft>
                <a:spcPts val="0"/>
              </a:spcAft>
              <a:buClr>
                <a:srgbClr val="FFFFFE"/>
              </a:buClr>
              <a:buSzPts val="1400"/>
              <a:buFont typeface="Roboto"/>
              <a:buChar char="-"/>
            </a:pPr>
            <a:r>
              <a:rPr lang="en">
                <a:solidFill>
                  <a:srgbClr val="FFFFFE"/>
                </a:solidFill>
                <a:latin typeface="Roboto"/>
                <a:ea typeface="Roboto"/>
                <a:cs typeface="Roboto"/>
                <a:sym typeface="Roboto"/>
              </a:rPr>
              <a:t>Each data point is then assigned to the cluster whose centroid is closest to it in terms of Euclidean distance. </a:t>
            </a:r>
            <a:endParaRPr>
              <a:solidFill>
                <a:srgbClr val="FFFFFE"/>
              </a:solidFill>
              <a:latin typeface="Roboto"/>
              <a:ea typeface="Roboto"/>
              <a:cs typeface="Roboto"/>
              <a:sym typeface="Roboto"/>
            </a:endParaRPr>
          </a:p>
          <a:p>
            <a:pPr marL="457200" lvl="0" indent="-317500" algn="l" rtl="0">
              <a:spcBef>
                <a:spcPts val="0"/>
              </a:spcBef>
              <a:spcAft>
                <a:spcPts val="0"/>
              </a:spcAft>
              <a:buClr>
                <a:srgbClr val="FFFFFE"/>
              </a:buClr>
              <a:buSzPts val="1400"/>
              <a:buFont typeface="Roboto"/>
              <a:buChar char="-"/>
            </a:pPr>
            <a:r>
              <a:rPr lang="en">
                <a:solidFill>
                  <a:srgbClr val="FFFFFE"/>
                </a:solidFill>
                <a:latin typeface="Roboto"/>
                <a:ea typeface="Roboto"/>
                <a:cs typeface="Roboto"/>
                <a:sym typeface="Roboto"/>
              </a:rPr>
              <a:t>Algorithm recalculates the centroids of each cluster as the mean of all the data points in that cluster</a:t>
            </a:r>
            <a:endParaRPr>
              <a:solidFill>
                <a:srgbClr val="FFFFFE"/>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8"/>
          <p:cNvSpPr txBox="1">
            <a:spLocks noGrp="1"/>
          </p:cNvSpPr>
          <p:nvPr>
            <p:ph type="title"/>
          </p:nvPr>
        </p:nvSpPr>
        <p:spPr>
          <a:xfrm>
            <a:off x="722375" y="445025"/>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K-Means Clustering</a:t>
            </a:r>
            <a:endParaRPr/>
          </a:p>
        </p:txBody>
      </p:sp>
      <p:pic>
        <p:nvPicPr>
          <p:cNvPr id="291" name="Google Shape;291;p48"/>
          <p:cNvPicPr preferRelativeResize="0"/>
          <p:nvPr/>
        </p:nvPicPr>
        <p:blipFill>
          <a:blip r:embed="rId3">
            <a:alphaModFix/>
          </a:blip>
          <a:stretch>
            <a:fillRect/>
          </a:stretch>
        </p:blipFill>
        <p:spPr>
          <a:xfrm>
            <a:off x="5327195" y="1017725"/>
            <a:ext cx="3545450" cy="2730050"/>
          </a:xfrm>
          <a:prstGeom prst="rect">
            <a:avLst/>
          </a:prstGeom>
          <a:noFill/>
          <a:ln>
            <a:noFill/>
          </a:ln>
        </p:spPr>
      </p:pic>
      <p:pic>
        <p:nvPicPr>
          <p:cNvPr id="292" name="Google Shape;292;p48"/>
          <p:cNvPicPr preferRelativeResize="0"/>
          <p:nvPr/>
        </p:nvPicPr>
        <p:blipFill>
          <a:blip r:embed="rId4">
            <a:alphaModFix/>
          </a:blip>
          <a:stretch>
            <a:fillRect/>
          </a:stretch>
        </p:blipFill>
        <p:spPr>
          <a:xfrm>
            <a:off x="303000" y="1204806"/>
            <a:ext cx="4839525" cy="2271042"/>
          </a:xfrm>
          <a:prstGeom prst="rect">
            <a:avLst/>
          </a:prstGeom>
          <a:noFill/>
          <a:ln>
            <a:noFill/>
          </a:ln>
        </p:spPr>
      </p:pic>
      <p:sp>
        <p:nvSpPr>
          <p:cNvPr id="293" name="Google Shape;293;p48"/>
          <p:cNvSpPr txBox="1"/>
          <p:nvPr/>
        </p:nvSpPr>
        <p:spPr>
          <a:xfrm>
            <a:off x="475050" y="4115750"/>
            <a:ext cx="81939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FFFFFE"/>
              </a:buClr>
              <a:buSzPts val="1400"/>
              <a:buFont typeface="Roboto"/>
              <a:buChar char="-"/>
            </a:pPr>
            <a:r>
              <a:rPr lang="en">
                <a:solidFill>
                  <a:srgbClr val="FFFFFE"/>
                </a:solidFill>
                <a:latin typeface="Roboto"/>
                <a:ea typeface="Roboto"/>
                <a:cs typeface="Roboto"/>
                <a:sym typeface="Roboto"/>
              </a:rPr>
              <a:t>Decided to use 3 clusters as a middle point as it is the point where the curve starts to flatten, just like an elbow</a:t>
            </a:r>
            <a:endParaRPr>
              <a:solidFill>
                <a:srgbClr val="FFFFFE"/>
              </a:solidFill>
              <a:latin typeface="Roboto"/>
              <a:ea typeface="Roboto"/>
              <a:cs typeface="Roboto"/>
              <a:sym typeface="Roboto"/>
            </a:endParaRPr>
          </a:p>
          <a:p>
            <a:pPr marL="457200" lvl="0" indent="-317500" algn="l" rtl="0">
              <a:spcBef>
                <a:spcPts val="0"/>
              </a:spcBef>
              <a:spcAft>
                <a:spcPts val="0"/>
              </a:spcAft>
              <a:buClr>
                <a:srgbClr val="FFFFFE"/>
              </a:buClr>
              <a:buSzPts val="1400"/>
              <a:buFont typeface="Roboto"/>
              <a:buChar char="-"/>
            </a:pPr>
            <a:r>
              <a:rPr lang="en">
                <a:solidFill>
                  <a:srgbClr val="FFFFFE"/>
                </a:solidFill>
                <a:latin typeface="Roboto"/>
                <a:ea typeface="Roboto"/>
                <a:cs typeface="Roboto"/>
                <a:sym typeface="Roboto"/>
              </a:rPr>
              <a:t>Chose to do a range from 1 to 5 clusters to see which is the best cluster.</a:t>
            </a:r>
            <a:endParaRPr>
              <a:solidFill>
                <a:srgbClr val="FFFFFE"/>
              </a:solidFill>
              <a:latin typeface="Roboto"/>
              <a:ea typeface="Roboto"/>
              <a:cs typeface="Roboto"/>
              <a:sym typeface="Roboto"/>
            </a:endParaRPr>
          </a:p>
        </p:txBody>
      </p:sp>
      <p:sp>
        <p:nvSpPr>
          <p:cNvPr id="294" name="Google Shape;294;p48"/>
          <p:cNvSpPr/>
          <p:nvPr/>
        </p:nvSpPr>
        <p:spPr>
          <a:xfrm>
            <a:off x="6049100" y="2940575"/>
            <a:ext cx="244200" cy="228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E"/>
              </a:solidFill>
              <a:highlight>
                <a:srgbClr val="FFFFFE"/>
              </a:highlight>
            </a:endParaRPr>
          </a:p>
        </p:txBody>
      </p:sp>
      <p:cxnSp>
        <p:nvCxnSpPr>
          <p:cNvPr id="295" name="Google Shape;295;p48"/>
          <p:cNvCxnSpPr>
            <a:endCxn id="294" idx="3"/>
          </p:cNvCxnSpPr>
          <p:nvPr/>
        </p:nvCxnSpPr>
        <p:spPr>
          <a:xfrm rot="10800000" flipH="1">
            <a:off x="5392762" y="3135953"/>
            <a:ext cx="692100" cy="9798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9"/>
          <p:cNvSpPr txBox="1">
            <a:spLocks noGrp="1"/>
          </p:cNvSpPr>
          <p:nvPr>
            <p:ph type="title"/>
          </p:nvPr>
        </p:nvSpPr>
        <p:spPr>
          <a:xfrm>
            <a:off x="722375" y="445025"/>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K-Means Clustering</a:t>
            </a:r>
            <a:endParaRPr/>
          </a:p>
          <a:p>
            <a:pPr marL="0" lvl="0" indent="0" algn="l" rtl="0">
              <a:spcBef>
                <a:spcPts val="0"/>
              </a:spcBef>
              <a:spcAft>
                <a:spcPts val="0"/>
              </a:spcAft>
              <a:buNone/>
            </a:pPr>
            <a:endParaRPr/>
          </a:p>
        </p:txBody>
      </p:sp>
      <p:sp>
        <p:nvSpPr>
          <p:cNvPr id="301" name="Google Shape;301;p49"/>
          <p:cNvSpPr txBox="1"/>
          <p:nvPr/>
        </p:nvSpPr>
        <p:spPr>
          <a:xfrm>
            <a:off x="4178400" y="383350"/>
            <a:ext cx="4354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FFFFFE"/>
                </a:solidFill>
                <a:latin typeface="Roboto"/>
                <a:ea typeface="Roboto"/>
                <a:cs typeface="Roboto"/>
                <a:sym typeface="Roboto"/>
              </a:rPr>
              <a:t>Coordinates of random point generated: (107.1412, 34.3)</a:t>
            </a:r>
            <a:endParaRPr sz="1200">
              <a:solidFill>
                <a:srgbClr val="FFFFFE"/>
              </a:solidFill>
              <a:latin typeface="Roboto"/>
              <a:ea typeface="Roboto"/>
              <a:cs typeface="Roboto"/>
              <a:sym typeface="Roboto"/>
            </a:endParaRPr>
          </a:p>
        </p:txBody>
      </p:sp>
      <p:pic>
        <p:nvPicPr>
          <p:cNvPr id="302" name="Google Shape;302;p49"/>
          <p:cNvPicPr preferRelativeResize="0"/>
          <p:nvPr/>
        </p:nvPicPr>
        <p:blipFill>
          <a:blip r:embed="rId3">
            <a:alphaModFix/>
          </a:blip>
          <a:stretch>
            <a:fillRect/>
          </a:stretch>
        </p:blipFill>
        <p:spPr>
          <a:xfrm>
            <a:off x="3877425" y="752650"/>
            <a:ext cx="4706371" cy="269825"/>
          </a:xfrm>
          <a:prstGeom prst="rect">
            <a:avLst/>
          </a:prstGeom>
          <a:noFill/>
          <a:ln>
            <a:noFill/>
          </a:ln>
        </p:spPr>
      </p:pic>
      <p:sp>
        <p:nvSpPr>
          <p:cNvPr id="303" name="Google Shape;303;p49"/>
          <p:cNvSpPr txBox="1"/>
          <p:nvPr/>
        </p:nvSpPr>
        <p:spPr>
          <a:xfrm>
            <a:off x="411100" y="3708350"/>
            <a:ext cx="35895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FFFFFE"/>
                </a:solidFill>
                <a:latin typeface="Roboto"/>
                <a:ea typeface="Roboto"/>
                <a:cs typeface="Roboto"/>
                <a:sym typeface="Roboto"/>
              </a:rPr>
              <a:t>1 Cluster:</a:t>
            </a:r>
            <a:endParaRPr sz="1200">
              <a:solidFill>
                <a:srgbClr val="FFFFFE"/>
              </a:solidFill>
              <a:latin typeface="Roboto"/>
              <a:ea typeface="Roboto"/>
              <a:cs typeface="Roboto"/>
              <a:sym typeface="Roboto"/>
            </a:endParaRPr>
          </a:p>
          <a:p>
            <a:pPr marL="0" lvl="0" indent="0" algn="l" rtl="0">
              <a:spcBef>
                <a:spcPts val="0"/>
              </a:spcBef>
              <a:spcAft>
                <a:spcPts val="0"/>
              </a:spcAft>
              <a:buNone/>
            </a:pPr>
            <a:r>
              <a:rPr lang="en" sz="1200">
                <a:solidFill>
                  <a:srgbClr val="FFFFFE"/>
                </a:solidFill>
                <a:latin typeface="Roboto"/>
                <a:ea typeface="Roboto"/>
                <a:cs typeface="Roboto"/>
                <a:sym typeface="Roboto"/>
              </a:rPr>
              <a:t>Coordinates of centroid of nearest cluster:  (105.3037, 30.2905)</a:t>
            </a:r>
            <a:endParaRPr sz="1200">
              <a:solidFill>
                <a:srgbClr val="FFFFFE"/>
              </a:solidFill>
              <a:latin typeface="Roboto"/>
              <a:ea typeface="Roboto"/>
              <a:cs typeface="Roboto"/>
              <a:sym typeface="Roboto"/>
            </a:endParaRPr>
          </a:p>
          <a:p>
            <a:pPr marL="0" lvl="0" indent="0" algn="l" rtl="0">
              <a:spcBef>
                <a:spcPts val="0"/>
              </a:spcBef>
              <a:spcAft>
                <a:spcPts val="0"/>
              </a:spcAft>
              <a:buNone/>
            </a:pPr>
            <a:r>
              <a:rPr lang="en" sz="1200">
                <a:solidFill>
                  <a:srgbClr val="FFFFFE"/>
                </a:solidFill>
                <a:latin typeface="Roboto"/>
                <a:ea typeface="Roboto"/>
                <a:cs typeface="Roboto"/>
                <a:sym typeface="Roboto"/>
              </a:rPr>
              <a:t>Probability of earthquake happening at test point:  0.8784305950343161</a:t>
            </a:r>
            <a:endParaRPr sz="1200">
              <a:solidFill>
                <a:srgbClr val="FFFFFE"/>
              </a:solidFill>
              <a:latin typeface="Roboto"/>
              <a:ea typeface="Roboto"/>
              <a:cs typeface="Roboto"/>
              <a:sym typeface="Roboto"/>
            </a:endParaRPr>
          </a:p>
          <a:p>
            <a:pPr marL="0" lvl="0" indent="0" algn="l" rtl="0">
              <a:spcBef>
                <a:spcPts val="0"/>
              </a:spcBef>
              <a:spcAft>
                <a:spcPts val="0"/>
              </a:spcAft>
              <a:buNone/>
            </a:pPr>
            <a:r>
              <a:rPr lang="en" sz="1200">
                <a:solidFill>
                  <a:srgbClr val="FFFFFE"/>
                </a:solidFill>
                <a:latin typeface="Roboto"/>
                <a:ea typeface="Roboto"/>
                <a:cs typeface="Roboto"/>
                <a:sym typeface="Roboto"/>
              </a:rPr>
              <a:t>Average Prediction Error:  </a:t>
            </a:r>
            <a:r>
              <a:rPr lang="en" sz="1200">
                <a:solidFill>
                  <a:srgbClr val="FF0000"/>
                </a:solidFill>
                <a:latin typeface="Roboto"/>
                <a:ea typeface="Roboto"/>
                <a:cs typeface="Roboto"/>
                <a:sym typeface="Roboto"/>
              </a:rPr>
              <a:t>0.39514568899934893</a:t>
            </a:r>
            <a:endParaRPr sz="1200">
              <a:solidFill>
                <a:srgbClr val="FF0000"/>
              </a:solidFill>
              <a:latin typeface="Roboto"/>
              <a:ea typeface="Roboto"/>
              <a:cs typeface="Roboto"/>
              <a:sym typeface="Roboto"/>
            </a:endParaRPr>
          </a:p>
        </p:txBody>
      </p:sp>
      <p:sp>
        <p:nvSpPr>
          <p:cNvPr id="304" name="Google Shape;304;p49"/>
          <p:cNvSpPr txBox="1"/>
          <p:nvPr/>
        </p:nvSpPr>
        <p:spPr>
          <a:xfrm>
            <a:off x="4730625" y="3708350"/>
            <a:ext cx="35376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FFFFFE"/>
                </a:solidFill>
                <a:latin typeface="Roboto"/>
                <a:ea typeface="Roboto"/>
                <a:cs typeface="Roboto"/>
                <a:sym typeface="Roboto"/>
              </a:rPr>
              <a:t>2 Clusters:</a:t>
            </a:r>
            <a:endParaRPr sz="1200">
              <a:solidFill>
                <a:srgbClr val="FFFFFE"/>
              </a:solidFill>
              <a:latin typeface="Roboto"/>
              <a:ea typeface="Roboto"/>
              <a:cs typeface="Roboto"/>
              <a:sym typeface="Roboto"/>
            </a:endParaRPr>
          </a:p>
          <a:p>
            <a:pPr marL="0" lvl="0" indent="0" algn="l" rtl="0">
              <a:spcBef>
                <a:spcPts val="0"/>
              </a:spcBef>
              <a:spcAft>
                <a:spcPts val="0"/>
              </a:spcAft>
              <a:buNone/>
            </a:pPr>
            <a:r>
              <a:rPr lang="en" sz="1200">
                <a:solidFill>
                  <a:srgbClr val="FFFFFE"/>
                </a:solidFill>
                <a:latin typeface="Roboto"/>
                <a:ea typeface="Roboto"/>
                <a:cs typeface="Roboto"/>
                <a:sym typeface="Roboto"/>
              </a:rPr>
              <a:t>Coordinates of centroid of nearest cluster:  (124.4156, 25.8194)</a:t>
            </a:r>
            <a:endParaRPr sz="1200">
              <a:solidFill>
                <a:srgbClr val="FFFFFE"/>
              </a:solidFill>
              <a:latin typeface="Roboto"/>
              <a:ea typeface="Roboto"/>
              <a:cs typeface="Roboto"/>
              <a:sym typeface="Roboto"/>
            </a:endParaRPr>
          </a:p>
          <a:p>
            <a:pPr marL="0" lvl="0" indent="0" algn="l" rtl="0">
              <a:spcBef>
                <a:spcPts val="0"/>
              </a:spcBef>
              <a:spcAft>
                <a:spcPts val="0"/>
              </a:spcAft>
              <a:buNone/>
            </a:pPr>
            <a:r>
              <a:rPr lang="en" sz="1200">
                <a:solidFill>
                  <a:srgbClr val="FFFFFE"/>
                </a:solidFill>
                <a:latin typeface="Roboto"/>
                <a:ea typeface="Roboto"/>
                <a:cs typeface="Roboto"/>
                <a:sym typeface="Roboto"/>
              </a:rPr>
              <a:t>Probability of earthquake happening at test point:  0.1935104099435161</a:t>
            </a:r>
            <a:endParaRPr sz="1200">
              <a:solidFill>
                <a:srgbClr val="FFFFFE"/>
              </a:solidFill>
              <a:latin typeface="Roboto"/>
              <a:ea typeface="Roboto"/>
              <a:cs typeface="Roboto"/>
              <a:sym typeface="Roboto"/>
            </a:endParaRPr>
          </a:p>
          <a:p>
            <a:pPr marL="0" lvl="0" indent="0" algn="l" rtl="0">
              <a:spcBef>
                <a:spcPts val="0"/>
              </a:spcBef>
              <a:spcAft>
                <a:spcPts val="0"/>
              </a:spcAft>
              <a:buNone/>
            </a:pPr>
            <a:r>
              <a:rPr lang="en" sz="1200">
                <a:solidFill>
                  <a:srgbClr val="FFFFFE"/>
                </a:solidFill>
                <a:latin typeface="Roboto"/>
                <a:ea typeface="Roboto"/>
                <a:cs typeface="Roboto"/>
                <a:sym typeface="Roboto"/>
              </a:rPr>
              <a:t>Average Prediction Error:  0.28601936619348195</a:t>
            </a:r>
            <a:endParaRPr/>
          </a:p>
        </p:txBody>
      </p:sp>
      <p:pic>
        <p:nvPicPr>
          <p:cNvPr id="305" name="Google Shape;305;p49"/>
          <p:cNvPicPr preferRelativeResize="0"/>
          <p:nvPr/>
        </p:nvPicPr>
        <p:blipFill>
          <a:blip r:embed="rId4">
            <a:alphaModFix/>
          </a:blip>
          <a:stretch>
            <a:fillRect/>
          </a:stretch>
        </p:blipFill>
        <p:spPr>
          <a:xfrm>
            <a:off x="411100" y="1136550"/>
            <a:ext cx="3836026" cy="2574358"/>
          </a:xfrm>
          <a:prstGeom prst="rect">
            <a:avLst/>
          </a:prstGeom>
          <a:noFill/>
          <a:ln>
            <a:noFill/>
          </a:ln>
        </p:spPr>
      </p:pic>
      <p:pic>
        <p:nvPicPr>
          <p:cNvPr id="306" name="Google Shape;306;p49"/>
          <p:cNvPicPr preferRelativeResize="0"/>
          <p:nvPr/>
        </p:nvPicPr>
        <p:blipFill>
          <a:blip r:embed="rId5">
            <a:alphaModFix/>
          </a:blip>
          <a:stretch>
            <a:fillRect/>
          </a:stretch>
        </p:blipFill>
        <p:spPr>
          <a:xfrm>
            <a:off x="4730624" y="1141400"/>
            <a:ext cx="3836025" cy="256949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0"/>
          <p:cNvSpPr txBox="1">
            <a:spLocks noGrp="1"/>
          </p:cNvSpPr>
          <p:nvPr>
            <p:ph type="title"/>
          </p:nvPr>
        </p:nvSpPr>
        <p:spPr>
          <a:xfrm>
            <a:off x="722375" y="445025"/>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K-Means Clustering</a:t>
            </a:r>
            <a:endParaRPr/>
          </a:p>
          <a:p>
            <a:pPr marL="0" lvl="0" indent="0" algn="l" rtl="0">
              <a:spcBef>
                <a:spcPts val="0"/>
              </a:spcBef>
              <a:spcAft>
                <a:spcPts val="0"/>
              </a:spcAft>
              <a:buNone/>
            </a:pPr>
            <a:endParaRPr/>
          </a:p>
        </p:txBody>
      </p:sp>
      <p:sp>
        <p:nvSpPr>
          <p:cNvPr id="312" name="Google Shape;312;p50"/>
          <p:cNvSpPr txBox="1"/>
          <p:nvPr/>
        </p:nvSpPr>
        <p:spPr>
          <a:xfrm>
            <a:off x="4178400" y="383350"/>
            <a:ext cx="4354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FFFFFE"/>
                </a:solidFill>
                <a:latin typeface="Roboto"/>
                <a:ea typeface="Roboto"/>
                <a:cs typeface="Roboto"/>
                <a:sym typeface="Roboto"/>
              </a:rPr>
              <a:t>Coordinates of random point generated: (107.1412, 34.3)</a:t>
            </a:r>
            <a:endParaRPr sz="1200">
              <a:solidFill>
                <a:srgbClr val="FFFFFE"/>
              </a:solidFill>
              <a:latin typeface="Roboto"/>
              <a:ea typeface="Roboto"/>
              <a:cs typeface="Roboto"/>
              <a:sym typeface="Roboto"/>
            </a:endParaRPr>
          </a:p>
        </p:txBody>
      </p:sp>
      <p:pic>
        <p:nvPicPr>
          <p:cNvPr id="313" name="Google Shape;313;p50"/>
          <p:cNvPicPr preferRelativeResize="0"/>
          <p:nvPr/>
        </p:nvPicPr>
        <p:blipFill>
          <a:blip r:embed="rId3">
            <a:alphaModFix/>
          </a:blip>
          <a:stretch>
            <a:fillRect/>
          </a:stretch>
        </p:blipFill>
        <p:spPr>
          <a:xfrm>
            <a:off x="3877425" y="752650"/>
            <a:ext cx="4706371" cy="269825"/>
          </a:xfrm>
          <a:prstGeom prst="rect">
            <a:avLst/>
          </a:prstGeom>
          <a:noFill/>
          <a:ln>
            <a:noFill/>
          </a:ln>
        </p:spPr>
      </p:pic>
      <p:sp>
        <p:nvSpPr>
          <p:cNvPr id="314" name="Google Shape;314;p50"/>
          <p:cNvSpPr txBox="1"/>
          <p:nvPr/>
        </p:nvSpPr>
        <p:spPr>
          <a:xfrm>
            <a:off x="411100" y="3708350"/>
            <a:ext cx="36759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FFFFFE"/>
                </a:solidFill>
                <a:latin typeface="Roboto"/>
                <a:ea typeface="Roboto"/>
                <a:cs typeface="Roboto"/>
                <a:sym typeface="Roboto"/>
              </a:rPr>
              <a:t>3 Clusters:</a:t>
            </a:r>
            <a:endParaRPr sz="1200">
              <a:solidFill>
                <a:srgbClr val="FFFFFE"/>
              </a:solidFill>
              <a:latin typeface="Roboto"/>
              <a:ea typeface="Roboto"/>
              <a:cs typeface="Roboto"/>
              <a:sym typeface="Roboto"/>
            </a:endParaRPr>
          </a:p>
          <a:p>
            <a:pPr marL="0" lvl="0" indent="0" algn="l" rtl="0">
              <a:spcBef>
                <a:spcPts val="0"/>
              </a:spcBef>
              <a:spcAft>
                <a:spcPts val="0"/>
              </a:spcAft>
              <a:buNone/>
            </a:pPr>
            <a:r>
              <a:rPr lang="en" sz="1200">
                <a:solidFill>
                  <a:srgbClr val="FFFFFE"/>
                </a:solidFill>
                <a:latin typeface="Roboto"/>
                <a:ea typeface="Roboto"/>
                <a:cs typeface="Roboto"/>
                <a:sym typeface="Roboto"/>
              </a:rPr>
              <a:t>Coordinates of centroid of nearest cluster: (97.0897, 30.0555)</a:t>
            </a:r>
            <a:endParaRPr sz="1200">
              <a:solidFill>
                <a:srgbClr val="FFFFFE"/>
              </a:solidFill>
              <a:latin typeface="Roboto"/>
              <a:ea typeface="Roboto"/>
              <a:cs typeface="Roboto"/>
              <a:sym typeface="Roboto"/>
            </a:endParaRPr>
          </a:p>
          <a:p>
            <a:pPr marL="0" lvl="0" indent="0" algn="l" rtl="0">
              <a:spcBef>
                <a:spcPts val="0"/>
              </a:spcBef>
              <a:spcAft>
                <a:spcPts val="0"/>
              </a:spcAft>
              <a:buNone/>
            </a:pPr>
            <a:r>
              <a:rPr lang="en" sz="1200">
                <a:solidFill>
                  <a:srgbClr val="FFFFFE"/>
                </a:solidFill>
                <a:latin typeface="Roboto"/>
                <a:ea typeface="Roboto"/>
                <a:cs typeface="Roboto"/>
                <a:sym typeface="Roboto"/>
              </a:rPr>
              <a:t>Probability of earthquake happening at test point:  0.17969852330722139</a:t>
            </a:r>
            <a:endParaRPr sz="1200">
              <a:solidFill>
                <a:srgbClr val="FFFFFE"/>
              </a:solidFill>
              <a:latin typeface="Roboto"/>
              <a:ea typeface="Roboto"/>
              <a:cs typeface="Roboto"/>
              <a:sym typeface="Roboto"/>
            </a:endParaRPr>
          </a:p>
          <a:p>
            <a:pPr marL="0" lvl="0" indent="0" algn="l" rtl="0">
              <a:spcBef>
                <a:spcPts val="0"/>
              </a:spcBef>
              <a:spcAft>
                <a:spcPts val="0"/>
              </a:spcAft>
              <a:buNone/>
            </a:pPr>
            <a:r>
              <a:rPr lang="en" sz="1200">
                <a:solidFill>
                  <a:srgbClr val="FFFFFE"/>
                </a:solidFill>
                <a:latin typeface="Roboto"/>
                <a:ea typeface="Roboto"/>
                <a:cs typeface="Roboto"/>
                <a:sym typeface="Roboto"/>
              </a:rPr>
              <a:t>Average Prediction Error:  0.16831421111751016</a:t>
            </a:r>
            <a:endParaRPr sz="1200">
              <a:solidFill>
                <a:srgbClr val="FFFFFE"/>
              </a:solidFill>
              <a:latin typeface="Roboto"/>
              <a:ea typeface="Roboto"/>
              <a:cs typeface="Roboto"/>
              <a:sym typeface="Roboto"/>
            </a:endParaRPr>
          </a:p>
        </p:txBody>
      </p:sp>
      <p:sp>
        <p:nvSpPr>
          <p:cNvPr id="315" name="Google Shape;315;p50"/>
          <p:cNvSpPr txBox="1"/>
          <p:nvPr/>
        </p:nvSpPr>
        <p:spPr>
          <a:xfrm>
            <a:off x="4730627" y="3708350"/>
            <a:ext cx="35376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FFFFFE"/>
                </a:solidFill>
                <a:latin typeface="Roboto"/>
                <a:ea typeface="Roboto"/>
                <a:cs typeface="Roboto"/>
                <a:sym typeface="Roboto"/>
              </a:rPr>
              <a:t>4 Clusters:</a:t>
            </a:r>
            <a:endParaRPr sz="1200">
              <a:solidFill>
                <a:srgbClr val="FFFFFE"/>
              </a:solidFill>
              <a:latin typeface="Roboto"/>
              <a:ea typeface="Roboto"/>
              <a:cs typeface="Roboto"/>
              <a:sym typeface="Roboto"/>
            </a:endParaRPr>
          </a:p>
          <a:p>
            <a:pPr marL="0" lvl="0" indent="0" algn="l" rtl="0">
              <a:spcBef>
                <a:spcPts val="0"/>
              </a:spcBef>
              <a:spcAft>
                <a:spcPts val="0"/>
              </a:spcAft>
              <a:buNone/>
            </a:pPr>
            <a:r>
              <a:rPr lang="en" sz="1200">
                <a:solidFill>
                  <a:srgbClr val="FFFFFE"/>
                </a:solidFill>
                <a:latin typeface="Roboto"/>
                <a:ea typeface="Roboto"/>
                <a:cs typeface="Roboto"/>
                <a:sym typeface="Roboto"/>
              </a:rPr>
              <a:t>Coordinates of centroid of nearest cluster:  (96.9292, 29.8278)</a:t>
            </a:r>
            <a:endParaRPr sz="1200">
              <a:solidFill>
                <a:srgbClr val="FFFFFE"/>
              </a:solidFill>
              <a:latin typeface="Roboto"/>
              <a:ea typeface="Roboto"/>
              <a:cs typeface="Roboto"/>
              <a:sym typeface="Roboto"/>
            </a:endParaRPr>
          </a:p>
          <a:p>
            <a:pPr marL="0" lvl="0" indent="0" algn="l" rtl="0">
              <a:spcBef>
                <a:spcPts val="0"/>
              </a:spcBef>
              <a:spcAft>
                <a:spcPts val="0"/>
              </a:spcAft>
              <a:buNone/>
            </a:pPr>
            <a:r>
              <a:rPr lang="en" sz="1200">
                <a:solidFill>
                  <a:srgbClr val="FFFFFE"/>
                </a:solidFill>
                <a:latin typeface="Roboto"/>
                <a:ea typeface="Roboto"/>
                <a:cs typeface="Roboto"/>
                <a:sym typeface="Roboto"/>
              </a:rPr>
              <a:t>Probability of earthquake happening at test point:  0.1675810932404978</a:t>
            </a:r>
            <a:endParaRPr sz="1200">
              <a:solidFill>
                <a:srgbClr val="FFFFFE"/>
              </a:solidFill>
              <a:latin typeface="Roboto"/>
              <a:ea typeface="Roboto"/>
              <a:cs typeface="Roboto"/>
              <a:sym typeface="Roboto"/>
            </a:endParaRPr>
          </a:p>
          <a:p>
            <a:pPr marL="0" lvl="0" indent="0" algn="l" rtl="0">
              <a:spcBef>
                <a:spcPts val="0"/>
              </a:spcBef>
              <a:spcAft>
                <a:spcPts val="0"/>
              </a:spcAft>
              <a:buNone/>
            </a:pPr>
            <a:r>
              <a:rPr lang="en" sz="1200">
                <a:solidFill>
                  <a:srgbClr val="FFFFFE"/>
                </a:solidFill>
                <a:latin typeface="Roboto"/>
                <a:ea typeface="Roboto"/>
                <a:cs typeface="Roboto"/>
                <a:sym typeface="Roboto"/>
              </a:rPr>
              <a:t>Average Prediction Error:  0.16996636257275577</a:t>
            </a:r>
            <a:endParaRPr/>
          </a:p>
        </p:txBody>
      </p:sp>
      <p:pic>
        <p:nvPicPr>
          <p:cNvPr id="316" name="Google Shape;316;p50"/>
          <p:cNvPicPr preferRelativeResize="0"/>
          <p:nvPr/>
        </p:nvPicPr>
        <p:blipFill>
          <a:blip r:embed="rId4">
            <a:alphaModFix/>
          </a:blip>
          <a:stretch>
            <a:fillRect/>
          </a:stretch>
        </p:blipFill>
        <p:spPr>
          <a:xfrm>
            <a:off x="411100" y="1138516"/>
            <a:ext cx="3835674" cy="2570447"/>
          </a:xfrm>
          <a:prstGeom prst="rect">
            <a:avLst/>
          </a:prstGeom>
          <a:noFill/>
          <a:ln>
            <a:noFill/>
          </a:ln>
        </p:spPr>
      </p:pic>
      <p:pic>
        <p:nvPicPr>
          <p:cNvPr id="317" name="Google Shape;317;p50"/>
          <p:cNvPicPr preferRelativeResize="0"/>
          <p:nvPr/>
        </p:nvPicPr>
        <p:blipFill>
          <a:blip r:embed="rId5">
            <a:alphaModFix/>
          </a:blip>
          <a:stretch>
            <a:fillRect/>
          </a:stretch>
        </p:blipFill>
        <p:spPr>
          <a:xfrm>
            <a:off x="4730613" y="1139125"/>
            <a:ext cx="3835697" cy="25692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51"/>
          <p:cNvSpPr txBox="1">
            <a:spLocks noGrp="1"/>
          </p:cNvSpPr>
          <p:nvPr>
            <p:ph type="title"/>
          </p:nvPr>
        </p:nvSpPr>
        <p:spPr>
          <a:xfrm>
            <a:off x="722375" y="445025"/>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K-Means Clustering</a:t>
            </a:r>
            <a:endParaRPr/>
          </a:p>
          <a:p>
            <a:pPr marL="0" lvl="0" indent="0" algn="l" rtl="0">
              <a:spcBef>
                <a:spcPts val="0"/>
              </a:spcBef>
              <a:spcAft>
                <a:spcPts val="0"/>
              </a:spcAft>
              <a:buNone/>
            </a:pPr>
            <a:endParaRPr/>
          </a:p>
        </p:txBody>
      </p:sp>
      <p:sp>
        <p:nvSpPr>
          <p:cNvPr id="323" name="Google Shape;323;p51"/>
          <p:cNvSpPr txBox="1"/>
          <p:nvPr/>
        </p:nvSpPr>
        <p:spPr>
          <a:xfrm>
            <a:off x="4178400" y="383350"/>
            <a:ext cx="4354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FFFFFE"/>
                </a:solidFill>
                <a:latin typeface="Roboto"/>
                <a:ea typeface="Roboto"/>
                <a:cs typeface="Roboto"/>
                <a:sym typeface="Roboto"/>
              </a:rPr>
              <a:t>Coordinates of random point generated: (107.1412, 34.3)</a:t>
            </a:r>
            <a:endParaRPr sz="1200">
              <a:solidFill>
                <a:srgbClr val="FFFFFE"/>
              </a:solidFill>
              <a:latin typeface="Roboto"/>
              <a:ea typeface="Roboto"/>
              <a:cs typeface="Roboto"/>
              <a:sym typeface="Roboto"/>
            </a:endParaRPr>
          </a:p>
        </p:txBody>
      </p:sp>
      <p:pic>
        <p:nvPicPr>
          <p:cNvPr id="324" name="Google Shape;324;p51"/>
          <p:cNvPicPr preferRelativeResize="0"/>
          <p:nvPr/>
        </p:nvPicPr>
        <p:blipFill>
          <a:blip r:embed="rId3">
            <a:alphaModFix/>
          </a:blip>
          <a:stretch>
            <a:fillRect/>
          </a:stretch>
        </p:blipFill>
        <p:spPr>
          <a:xfrm>
            <a:off x="3877425" y="752650"/>
            <a:ext cx="4706371" cy="269825"/>
          </a:xfrm>
          <a:prstGeom prst="rect">
            <a:avLst/>
          </a:prstGeom>
          <a:noFill/>
          <a:ln>
            <a:noFill/>
          </a:ln>
        </p:spPr>
      </p:pic>
      <p:sp>
        <p:nvSpPr>
          <p:cNvPr id="325" name="Google Shape;325;p51"/>
          <p:cNvSpPr txBox="1"/>
          <p:nvPr/>
        </p:nvSpPr>
        <p:spPr>
          <a:xfrm>
            <a:off x="5486700" y="1678550"/>
            <a:ext cx="36759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FFFFFE"/>
                </a:solidFill>
                <a:latin typeface="Roboto"/>
                <a:ea typeface="Roboto"/>
                <a:cs typeface="Roboto"/>
                <a:sym typeface="Roboto"/>
              </a:rPr>
              <a:t>5 Clusters:</a:t>
            </a:r>
            <a:endParaRPr sz="1200">
              <a:solidFill>
                <a:srgbClr val="FFFFFE"/>
              </a:solidFill>
              <a:latin typeface="Roboto"/>
              <a:ea typeface="Roboto"/>
              <a:cs typeface="Roboto"/>
              <a:sym typeface="Roboto"/>
            </a:endParaRPr>
          </a:p>
          <a:p>
            <a:pPr marL="0" lvl="0" indent="0" algn="l" rtl="0">
              <a:spcBef>
                <a:spcPts val="0"/>
              </a:spcBef>
              <a:spcAft>
                <a:spcPts val="0"/>
              </a:spcAft>
              <a:buNone/>
            </a:pPr>
            <a:r>
              <a:rPr lang="en" sz="1200">
                <a:solidFill>
                  <a:srgbClr val="FFFFFE"/>
                </a:solidFill>
                <a:latin typeface="Roboto"/>
                <a:ea typeface="Roboto"/>
                <a:cs typeface="Roboto"/>
                <a:sym typeface="Roboto"/>
              </a:rPr>
              <a:t>Coordinates of centroid of nearest cluster: (99.8480, 44.9339)</a:t>
            </a:r>
            <a:endParaRPr sz="1200">
              <a:solidFill>
                <a:srgbClr val="FFFFFE"/>
              </a:solidFill>
              <a:latin typeface="Roboto"/>
              <a:ea typeface="Roboto"/>
              <a:cs typeface="Roboto"/>
              <a:sym typeface="Roboto"/>
            </a:endParaRPr>
          </a:p>
          <a:p>
            <a:pPr marL="0" lvl="0" indent="0" algn="l" rtl="0">
              <a:spcBef>
                <a:spcPts val="0"/>
              </a:spcBef>
              <a:spcAft>
                <a:spcPts val="0"/>
              </a:spcAft>
              <a:buNone/>
            </a:pPr>
            <a:r>
              <a:rPr lang="en" sz="1200">
                <a:solidFill>
                  <a:srgbClr val="FFFFFE"/>
                </a:solidFill>
                <a:latin typeface="Roboto"/>
                <a:ea typeface="Roboto"/>
                <a:cs typeface="Roboto"/>
                <a:sym typeface="Roboto"/>
              </a:rPr>
              <a:t>Probability of earthquake happening at test point:  0.033443168368501155</a:t>
            </a:r>
            <a:endParaRPr sz="1200">
              <a:solidFill>
                <a:srgbClr val="FFFFFE"/>
              </a:solidFill>
              <a:latin typeface="Roboto"/>
              <a:ea typeface="Roboto"/>
              <a:cs typeface="Roboto"/>
              <a:sym typeface="Roboto"/>
            </a:endParaRPr>
          </a:p>
          <a:p>
            <a:pPr marL="0" lvl="0" indent="0" algn="l" rtl="0">
              <a:spcBef>
                <a:spcPts val="0"/>
              </a:spcBef>
              <a:spcAft>
                <a:spcPts val="0"/>
              </a:spcAft>
              <a:buNone/>
            </a:pPr>
            <a:r>
              <a:rPr lang="en" sz="1200">
                <a:solidFill>
                  <a:srgbClr val="FFFFFE"/>
                </a:solidFill>
                <a:latin typeface="Roboto"/>
                <a:ea typeface="Roboto"/>
                <a:cs typeface="Roboto"/>
                <a:sym typeface="Roboto"/>
              </a:rPr>
              <a:t>Average Prediction Error:  </a:t>
            </a:r>
            <a:r>
              <a:rPr lang="en" sz="1200">
                <a:solidFill>
                  <a:srgbClr val="00FF00"/>
                </a:solidFill>
                <a:latin typeface="Roboto"/>
                <a:ea typeface="Roboto"/>
                <a:cs typeface="Roboto"/>
                <a:sym typeface="Roboto"/>
              </a:rPr>
              <a:t>0.048489603837849025</a:t>
            </a:r>
            <a:endParaRPr sz="1200">
              <a:solidFill>
                <a:srgbClr val="00FF00"/>
              </a:solidFill>
              <a:latin typeface="Roboto"/>
              <a:ea typeface="Roboto"/>
              <a:cs typeface="Roboto"/>
              <a:sym typeface="Roboto"/>
            </a:endParaRPr>
          </a:p>
        </p:txBody>
      </p:sp>
      <p:sp>
        <p:nvSpPr>
          <p:cNvPr id="326" name="Google Shape;326;p51"/>
          <p:cNvSpPr txBox="1"/>
          <p:nvPr/>
        </p:nvSpPr>
        <p:spPr>
          <a:xfrm>
            <a:off x="5606925" y="3187650"/>
            <a:ext cx="32193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E"/>
                </a:solidFill>
                <a:latin typeface="Roboto"/>
                <a:ea typeface="Roboto"/>
                <a:cs typeface="Roboto"/>
                <a:sym typeface="Roboto"/>
              </a:rPr>
              <a:t>Best number of clusters for K-Means Model is 5, as it has the lowest average prediction error of about 0.05</a:t>
            </a:r>
            <a:endParaRPr>
              <a:solidFill>
                <a:srgbClr val="FFFFFE"/>
              </a:solidFill>
              <a:latin typeface="Roboto"/>
              <a:ea typeface="Roboto"/>
              <a:cs typeface="Roboto"/>
              <a:sym typeface="Roboto"/>
            </a:endParaRPr>
          </a:p>
        </p:txBody>
      </p:sp>
      <p:pic>
        <p:nvPicPr>
          <p:cNvPr id="327" name="Google Shape;327;p51"/>
          <p:cNvPicPr preferRelativeResize="0"/>
          <p:nvPr/>
        </p:nvPicPr>
        <p:blipFill>
          <a:blip r:embed="rId4">
            <a:alphaModFix/>
          </a:blip>
          <a:stretch>
            <a:fillRect/>
          </a:stretch>
        </p:blipFill>
        <p:spPr>
          <a:xfrm>
            <a:off x="87025" y="1267450"/>
            <a:ext cx="5399675" cy="361339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2"/>
          <p:cNvSpPr txBox="1">
            <a:spLocks noGrp="1"/>
          </p:cNvSpPr>
          <p:nvPr>
            <p:ph type="title"/>
          </p:nvPr>
        </p:nvSpPr>
        <p:spPr>
          <a:xfrm>
            <a:off x="722375" y="445025"/>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Hierarchical Clustering?</a:t>
            </a:r>
            <a:endParaRPr/>
          </a:p>
          <a:p>
            <a:pPr marL="0" lvl="0" indent="0" algn="l" rtl="0">
              <a:spcBef>
                <a:spcPts val="0"/>
              </a:spcBef>
              <a:spcAft>
                <a:spcPts val="0"/>
              </a:spcAft>
              <a:buNone/>
            </a:pPr>
            <a:endParaRPr/>
          </a:p>
        </p:txBody>
      </p:sp>
      <p:pic>
        <p:nvPicPr>
          <p:cNvPr id="333" name="Google Shape;333;p52"/>
          <p:cNvPicPr preferRelativeResize="0"/>
          <p:nvPr/>
        </p:nvPicPr>
        <p:blipFill>
          <a:blip r:embed="rId3">
            <a:alphaModFix/>
          </a:blip>
          <a:stretch>
            <a:fillRect/>
          </a:stretch>
        </p:blipFill>
        <p:spPr>
          <a:xfrm>
            <a:off x="2722523" y="1109300"/>
            <a:ext cx="3698925" cy="2774200"/>
          </a:xfrm>
          <a:prstGeom prst="rect">
            <a:avLst/>
          </a:prstGeom>
          <a:noFill/>
          <a:ln>
            <a:noFill/>
          </a:ln>
        </p:spPr>
      </p:pic>
      <p:sp>
        <p:nvSpPr>
          <p:cNvPr id="334" name="Google Shape;334;p52"/>
          <p:cNvSpPr txBox="1"/>
          <p:nvPr/>
        </p:nvSpPr>
        <p:spPr>
          <a:xfrm>
            <a:off x="493500" y="3917400"/>
            <a:ext cx="8089200" cy="1046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Treats each data point as a separate cluster and computing the pairwise distances between all the clusters</a:t>
            </a:r>
            <a:endParaRPr>
              <a:solidFill>
                <a:srgbClr val="FFFFFF"/>
              </a:solidFill>
              <a:latin typeface="Roboto"/>
              <a:ea typeface="Roboto"/>
              <a:cs typeface="Roboto"/>
              <a:sym typeface="Roboto"/>
            </a:endParaRPr>
          </a:p>
          <a:p>
            <a:pPr marL="457200" lvl="0" indent="-317500" algn="l" rtl="0">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Two closest clusters merged to form a new cluster, and the process is repeated until all data points belong to a single cluster</a:t>
            </a:r>
            <a:endParaRPr>
              <a:solidFill>
                <a:srgbClr val="FFFFFF"/>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p35"/>
          <p:cNvPicPr preferRelativeResize="0"/>
          <p:nvPr/>
        </p:nvPicPr>
        <p:blipFill rotWithShape="1">
          <a:blip r:embed="rId3">
            <a:alphaModFix/>
          </a:blip>
          <a:srcRect l="3836" r="40564"/>
          <a:stretch/>
        </p:blipFill>
        <p:spPr>
          <a:xfrm rot="5400000">
            <a:off x="4191786" y="222888"/>
            <a:ext cx="5175101" cy="4729326"/>
          </a:xfrm>
          <a:prstGeom prst="rect">
            <a:avLst/>
          </a:prstGeom>
          <a:noFill/>
          <a:ln>
            <a:noFill/>
          </a:ln>
        </p:spPr>
      </p:pic>
      <p:sp>
        <p:nvSpPr>
          <p:cNvPr id="181" name="Google Shape;181;p35"/>
          <p:cNvSpPr txBox="1">
            <a:spLocks noGrp="1"/>
          </p:cNvSpPr>
          <p:nvPr>
            <p:ph type="title"/>
          </p:nvPr>
        </p:nvSpPr>
        <p:spPr>
          <a:xfrm>
            <a:off x="5369650" y="899225"/>
            <a:ext cx="2928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a:t>Table of Contents</a:t>
            </a:r>
            <a:endParaRPr sz="4000"/>
          </a:p>
        </p:txBody>
      </p:sp>
      <p:sp>
        <p:nvSpPr>
          <p:cNvPr id="182" name="Google Shape;182;p35"/>
          <p:cNvSpPr txBox="1">
            <a:spLocks noGrp="1"/>
          </p:cNvSpPr>
          <p:nvPr>
            <p:ph type="body" idx="1"/>
          </p:nvPr>
        </p:nvSpPr>
        <p:spPr>
          <a:xfrm>
            <a:off x="3925" y="1275450"/>
            <a:ext cx="4792500" cy="2592600"/>
          </a:xfrm>
          <a:prstGeom prst="rect">
            <a:avLst/>
          </a:prstGeom>
        </p:spPr>
        <p:txBody>
          <a:bodyPr spcFirstLastPara="1" wrap="square" lIns="91425" tIns="91425" rIns="91425" bIns="91425" anchor="t" anchorCtr="0">
            <a:noAutofit/>
          </a:bodyPr>
          <a:lstStyle/>
          <a:p>
            <a:pPr marL="914400" lvl="0" indent="-355600" algn="l" rtl="0">
              <a:lnSpc>
                <a:spcPct val="150000"/>
              </a:lnSpc>
              <a:spcBef>
                <a:spcPts val="0"/>
              </a:spcBef>
              <a:spcAft>
                <a:spcPts val="0"/>
              </a:spcAft>
              <a:buClr>
                <a:schemeClr val="accent6"/>
              </a:buClr>
              <a:buSzPts val="2000"/>
              <a:buFont typeface="Oswald"/>
              <a:buAutoNum type="arabicPeriod"/>
            </a:pPr>
            <a:r>
              <a:rPr lang="en" sz="2000">
                <a:latin typeface="Oswald"/>
                <a:ea typeface="Oswald"/>
                <a:cs typeface="Oswald"/>
                <a:sym typeface="Oswald"/>
              </a:rPr>
              <a:t>Problem and Objective</a:t>
            </a:r>
            <a:endParaRPr sz="2000">
              <a:latin typeface="Oswald"/>
              <a:ea typeface="Oswald"/>
              <a:cs typeface="Oswald"/>
              <a:sym typeface="Oswald"/>
            </a:endParaRPr>
          </a:p>
          <a:p>
            <a:pPr marL="914400" lvl="0" indent="-355600" algn="l" rtl="0">
              <a:lnSpc>
                <a:spcPct val="150000"/>
              </a:lnSpc>
              <a:spcBef>
                <a:spcPts val="0"/>
              </a:spcBef>
              <a:spcAft>
                <a:spcPts val="0"/>
              </a:spcAft>
              <a:buClr>
                <a:schemeClr val="accent6"/>
              </a:buClr>
              <a:buSzPts val="2000"/>
              <a:buFont typeface="Oswald"/>
              <a:buAutoNum type="arabicPeriod"/>
            </a:pPr>
            <a:r>
              <a:rPr lang="en" sz="2000">
                <a:latin typeface="Oswald"/>
                <a:ea typeface="Oswald"/>
                <a:cs typeface="Oswald"/>
                <a:sym typeface="Oswald"/>
              </a:rPr>
              <a:t>Exploratory Dataset and Analysis</a:t>
            </a:r>
            <a:endParaRPr sz="2000">
              <a:latin typeface="Oswald"/>
              <a:ea typeface="Oswald"/>
              <a:cs typeface="Oswald"/>
              <a:sym typeface="Oswald"/>
            </a:endParaRPr>
          </a:p>
          <a:p>
            <a:pPr marL="914400" lvl="0" indent="-355600" algn="l" rtl="0">
              <a:lnSpc>
                <a:spcPct val="150000"/>
              </a:lnSpc>
              <a:spcBef>
                <a:spcPts val="0"/>
              </a:spcBef>
              <a:spcAft>
                <a:spcPts val="0"/>
              </a:spcAft>
              <a:buClr>
                <a:schemeClr val="accent6"/>
              </a:buClr>
              <a:buSzPts val="2000"/>
              <a:buFont typeface="Oswald"/>
              <a:buAutoNum type="arabicPeriod"/>
            </a:pPr>
            <a:r>
              <a:rPr lang="en" sz="2000">
                <a:latin typeface="Oswald"/>
                <a:ea typeface="Oswald"/>
                <a:cs typeface="Oswald"/>
                <a:sym typeface="Oswald"/>
              </a:rPr>
              <a:t>Methodologies</a:t>
            </a:r>
            <a:endParaRPr sz="2000">
              <a:latin typeface="Oswald"/>
              <a:ea typeface="Oswald"/>
              <a:cs typeface="Oswald"/>
              <a:sym typeface="Oswald"/>
            </a:endParaRPr>
          </a:p>
          <a:p>
            <a:pPr marL="914400" lvl="0" indent="-355600" algn="l" rtl="0">
              <a:lnSpc>
                <a:spcPct val="150000"/>
              </a:lnSpc>
              <a:spcBef>
                <a:spcPts val="0"/>
              </a:spcBef>
              <a:spcAft>
                <a:spcPts val="0"/>
              </a:spcAft>
              <a:buClr>
                <a:schemeClr val="accent6"/>
              </a:buClr>
              <a:buSzPts val="2000"/>
              <a:buFont typeface="Oswald"/>
              <a:buAutoNum type="arabicPeriod"/>
            </a:pPr>
            <a:r>
              <a:rPr lang="en" sz="2000">
                <a:latin typeface="Oswald"/>
                <a:ea typeface="Oswald"/>
                <a:cs typeface="Oswald"/>
                <a:sym typeface="Oswald"/>
              </a:rPr>
              <a:t>Insights and Conclusion</a:t>
            </a:r>
            <a:endParaRPr sz="2000">
              <a:latin typeface="Oswald"/>
              <a:ea typeface="Oswald"/>
              <a:cs typeface="Oswald"/>
              <a:sym typeface="Oswald"/>
            </a:endParaRPr>
          </a:p>
        </p:txBody>
      </p:sp>
      <p:pic>
        <p:nvPicPr>
          <p:cNvPr id="183" name="Google Shape;183;p35"/>
          <p:cNvPicPr preferRelativeResize="0"/>
          <p:nvPr/>
        </p:nvPicPr>
        <p:blipFill>
          <a:blip r:embed="rId4">
            <a:alphaModFix/>
          </a:blip>
          <a:stretch>
            <a:fillRect/>
          </a:stretch>
        </p:blipFill>
        <p:spPr>
          <a:xfrm>
            <a:off x="6182829" y="2571750"/>
            <a:ext cx="1378374" cy="1378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53"/>
          <p:cNvSpPr txBox="1">
            <a:spLocks noGrp="1"/>
          </p:cNvSpPr>
          <p:nvPr>
            <p:ph type="title"/>
          </p:nvPr>
        </p:nvSpPr>
        <p:spPr>
          <a:xfrm>
            <a:off x="457725" y="304800"/>
            <a:ext cx="828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Different types of Linkages for Hierarchical Clustering</a:t>
            </a:r>
            <a:endParaRPr/>
          </a:p>
          <a:p>
            <a:pPr marL="0" lvl="0" indent="0" algn="l" rtl="0">
              <a:spcBef>
                <a:spcPts val="0"/>
              </a:spcBef>
              <a:spcAft>
                <a:spcPts val="0"/>
              </a:spcAft>
              <a:buNone/>
            </a:pPr>
            <a:endParaRPr/>
          </a:p>
        </p:txBody>
      </p:sp>
      <p:pic>
        <p:nvPicPr>
          <p:cNvPr id="340" name="Google Shape;340;p53"/>
          <p:cNvPicPr preferRelativeResize="0"/>
          <p:nvPr/>
        </p:nvPicPr>
        <p:blipFill rotWithShape="1">
          <a:blip r:embed="rId3">
            <a:alphaModFix/>
          </a:blip>
          <a:srcRect l="33013" r="31326" b="52941"/>
          <a:stretch/>
        </p:blipFill>
        <p:spPr>
          <a:xfrm>
            <a:off x="214025" y="1414900"/>
            <a:ext cx="1573174" cy="1526400"/>
          </a:xfrm>
          <a:prstGeom prst="rect">
            <a:avLst/>
          </a:prstGeom>
          <a:noFill/>
          <a:ln>
            <a:noFill/>
          </a:ln>
        </p:spPr>
      </p:pic>
      <p:pic>
        <p:nvPicPr>
          <p:cNvPr id="341" name="Google Shape;341;p53"/>
          <p:cNvPicPr preferRelativeResize="0"/>
          <p:nvPr/>
        </p:nvPicPr>
        <p:blipFill rotWithShape="1">
          <a:blip r:embed="rId3">
            <a:alphaModFix/>
          </a:blip>
          <a:srcRect l="66782" b="50634"/>
          <a:stretch/>
        </p:blipFill>
        <p:spPr>
          <a:xfrm>
            <a:off x="4312900" y="1414900"/>
            <a:ext cx="1573184" cy="1526400"/>
          </a:xfrm>
          <a:prstGeom prst="rect">
            <a:avLst/>
          </a:prstGeom>
          <a:noFill/>
          <a:ln>
            <a:noFill/>
          </a:ln>
        </p:spPr>
      </p:pic>
      <p:pic>
        <p:nvPicPr>
          <p:cNvPr id="342" name="Google Shape;342;p53"/>
          <p:cNvPicPr preferRelativeResize="0"/>
          <p:nvPr/>
        </p:nvPicPr>
        <p:blipFill rotWithShape="1">
          <a:blip r:embed="rId3">
            <a:alphaModFix/>
          </a:blip>
          <a:srcRect t="49703" r="67019"/>
          <a:stretch/>
        </p:blipFill>
        <p:spPr>
          <a:xfrm>
            <a:off x="2235998" y="1414900"/>
            <a:ext cx="1573174" cy="1526392"/>
          </a:xfrm>
          <a:prstGeom prst="rect">
            <a:avLst/>
          </a:prstGeom>
          <a:noFill/>
          <a:ln>
            <a:noFill/>
          </a:ln>
        </p:spPr>
      </p:pic>
      <p:pic>
        <p:nvPicPr>
          <p:cNvPr id="343" name="Google Shape;343;p53"/>
          <p:cNvPicPr preferRelativeResize="0"/>
          <p:nvPr/>
        </p:nvPicPr>
        <p:blipFill rotWithShape="1">
          <a:blip r:embed="rId3">
            <a:alphaModFix/>
          </a:blip>
          <a:srcRect l="31684" t="49274"/>
          <a:stretch/>
        </p:blipFill>
        <p:spPr>
          <a:xfrm>
            <a:off x="6185875" y="1414898"/>
            <a:ext cx="2708718" cy="1526400"/>
          </a:xfrm>
          <a:prstGeom prst="rect">
            <a:avLst/>
          </a:prstGeom>
          <a:noFill/>
          <a:ln>
            <a:noFill/>
          </a:ln>
        </p:spPr>
      </p:pic>
      <p:cxnSp>
        <p:nvCxnSpPr>
          <p:cNvPr id="344" name="Google Shape;344;p53"/>
          <p:cNvCxnSpPr/>
          <p:nvPr/>
        </p:nvCxnSpPr>
        <p:spPr>
          <a:xfrm flipH="1">
            <a:off x="1963225" y="1413600"/>
            <a:ext cx="3900" cy="4523400"/>
          </a:xfrm>
          <a:prstGeom prst="straightConnector1">
            <a:avLst/>
          </a:prstGeom>
          <a:noFill/>
          <a:ln w="9525" cap="flat" cmpd="sng">
            <a:solidFill>
              <a:schemeClr val="dk2"/>
            </a:solidFill>
            <a:prstDash val="solid"/>
            <a:round/>
            <a:headEnd type="none" w="med" len="med"/>
            <a:tailEnd type="none" w="med" len="med"/>
          </a:ln>
        </p:spPr>
      </p:cxnSp>
      <p:cxnSp>
        <p:nvCxnSpPr>
          <p:cNvPr id="345" name="Google Shape;345;p53"/>
          <p:cNvCxnSpPr/>
          <p:nvPr/>
        </p:nvCxnSpPr>
        <p:spPr>
          <a:xfrm>
            <a:off x="4164200" y="1396575"/>
            <a:ext cx="29100" cy="4516800"/>
          </a:xfrm>
          <a:prstGeom prst="straightConnector1">
            <a:avLst/>
          </a:prstGeom>
          <a:noFill/>
          <a:ln w="9525" cap="flat" cmpd="sng">
            <a:solidFill>
              <a:schemeClr val="dk2"/>
            </a:solidFill>
            <a:prstDash val="solid"/>
            <a:round/>
            <a:headEnd type="none" w="med" len="med"/>
            <a:tailEnd type="none" w="med" len="med"/>
          </a:ln>
        </p:spPr>
      </p:cxnSp>
      <p:cxnSp>
        <p:nvCxnSpPr>
          <p:cNvPr id="346" name="Google Shape;346;p53"/>
          <p:cNvCxnSpPr/>
          <p:nvPr/>
        </p:nvCxnSpPr>
        <p:spPr>
          <a:xfrm>
            <a:off x="6046175" y="1388075"/>
            <a:ext cx="47400" cy="4643100"/>
          </a:xfrm>
          <a:prstGeom prst="straightConnector1">
            <a:avLst/>
          </a:prstGeom>
          <a:noFill/>
          <a:ln w="9525" cap="flat" cmpd="sng">
            <a:solidFill>
              <a:schemeClr val="dk2"/>
            </a:solidFill>
            <a:prstDash val="solid"/>
            <a:round/>
            <a:headEnd type="none" w="med" len="med"/>
            <a:tailEnd type="none" w="med" len="med"/>
          </a:ln>
        </p:spPr>
      </p:cxnSp>
      <p:cxnSp>
        <p:nvCxnSpPr>
          <p:cNvPr id="347" name="Google Shape;347;p53"/>
          <p:cNvCxnSpPr/>
          <p:nvPr/>
        </p:nvCxnSpPr>
        <p:spPr>
          <a:xfrm rot="10800000">
            <a:off x="39175" y="3195850"/>
            <a:ext cx="9203400" cy="7800"/>
          </a:xfrm>
          <a:prstGeom prst="straightConnector1">
            <a:avLst/>
          </a:prstGeom>
          <a:noFill/>
          <a:ln w="9525" cap="flat" cmpd="sng">
            <a:solidFill>
              <a:schemeClr val="dk2"/>
            </a:solidFill>
            <a:prstDash val="solid"/>
            <a:round/>
            <a:headEnd type="none" w="med" len="med"/>
            <a:tailEnd type="none" w="med" len="med"/>
          </a:ln>
        </p:spPr>
      </p:cxnSp>
      <p:sp>
        <p:nvSpPr>
          <p:cNvPr id="348" name="Google Shape;348;p53"/>
          <p:cNvSpPr txBox="1"/>
          <p:nvPr/>
        </p:nvSpPr>
        <p:spPr>
          <a:xfrm>
            <a:off x="6240900" y="3481750"/>
            <a:ext cx="2768700" cy="938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100">
                <a:solidFill>
                  <a:srgbClr val="FFFFFF"/>
                </a:solidFill>
                <a:latin typeface="Roboto"/>
                <a:ea typeface="Roboto"/>
                <a:cs typeface="Roboto"/>
                <a:sym typeface="Roboto"/>
              </a:rPr>
              <a:t>Seeks to minimize the variance of the distances (sum of squared distances) between the clusters being merged at each step</a:t>
            </a:r>
            <a:endParaRPr sz="1100">
              <a:solidFill>
                <a:srgbClr val="FFFFFF"/>
              </a:solidFill>
              <a:latin typeface="Roboto"/>
              <a:ea typeface="Roboto"/>
              <a:cs typeface="Roboto"/>
              <a:sym typeface="Roboto"/>
            </a:endParaRPr>
          </a:p>
        </p:txBody>
      </p:sp>
      <p:sp>
        <p:nvSpPr>
          <p:cNvPr id="349" name="Google Shape;349;p53"/>
          <p:cNvSpPr txBox="1"/>
          <p:nvPr/>
        </p:nvSpPr>
        <p:spPr>
          <a:xfrm>
            <a:off x="4243650" y="3435100"/>
            <a:ext cx="1721400" cy="1031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FFFFFF"/>
                </a:solidFill>
              </a:rPr>
              <a:t>Measures the distance between two clusters as the maximum distance between any two points in the two clusters</a:t>
            </a:r>
            <a:endParaRPr sz="1100">
              <a:solidFill>
                <a:srgbClr val="FFFFFF"/>
              </a:solidFill>
            </a:endParaRPr>
          </a:p>
        </p:txBody>
      </p:sp>
      <p:sp>
        <p:nvSpPr>
          <p:cNvPr id="350" name="Google Shape;350;p53"/>
          <p:cNvSpPr txBox="1"/>
          <p:nvPr/>
        </p:nvSpPr>
        <p:spPr>
          <a:xfrm>
            <a:off x="126850" y="3435100"/>
            <a:ext cx="1660500" cy="1200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FFFFFF"/>
                </a:solidFill>
                <a:latin typeface="Roboto"/>
                <a:ea typeface="Roboto"/>
                <a:cs typeface="Roboto"/>
                <a:sym typeface="Roboto"/>
              </a:rPr>
              <a:t>Measures the distance between two clusters as the minimum distance between any two points in the two clusters</a:t>
            </a:r>
            <a:endParaRPr sz="1100">
              <a:solidFill>
                <a:srgbClr val="FFFFFF"/>
              </a:solidFill>
              <a:latin typeface="Roboto"/>
              <a:ea typeface="Roboto"/>
              <a:cs typeface="Roboto"/>
              <a:sym typeface="Roboto"/>
            </a:endParaRPr>
          </a:p>
        </p:txBody>
      </p:sp>
      <p:sp>
        <p:nvSpPr>
          <p:cNvPr id="351" name="Google Shape;351;p53"/>
          <p:cNvSpPr txBox="1"/>
          <p:nvPr/>
        </p:nvSpPr>
        <p:spPr>
          <a:xfrm>
            <a:off x="2211275" y="3435100"/>
            <a:ext cx="1721400" cy="1200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FFFFFF"/>
                </a:solidFill>
                <a:latin typeface="Roboto"/>
                <a:ea typeface="Roboto"/>
                <a:cs typeface="Roboto"/>
                <a:sym typeface="Roboto"/>
              </a:rPr>
              <a:t>Measures the distance between two clusters as the average distance between all pairs of points in the two clusters</a:t>
            </a:r>
            <a:endParaRPr sz="1100">
              <a:solidFill>
                <a:srgbClr val="FFFFFF"/>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54"/>
          <p:cNvPicPr preferRelativeResize="0"/>
          <p:nvPr/>
        </p:nvPicPr>
        <p:blipFill>
          <a:blip r:embed="rId3">
            <a:alphaModFix/>
          </a:blip>
          <a:stretch>
            <a:fillRect/>
          </a:stretch>
        </p:blipFill>
        <p:spPr>
          <a:xfrm>
            <a:off x="1430100" y="1075850"/>
            <a:ext cx="2298475" cy="1708600"/>
          </a:xfrm>
          <a:prstGeom prst="rect">
            <a:avLst/>
          </a:prstGeom>
          <a:noFill/>
          <a:ln>
            <a:noFill/>
          </a:ln>
        </p:spPr>
      </p:pic>
      <p:sp>
        <p:nvSpPr>
          <p:cNvPr id="357" name="Google Shape;357;p54"/>
          <p:cNvSpPr txBox="1">
            <a:spLocks noGrp="1"/>
          </p:cNvSpPr>
          <p:nvPr>
            <p:ph type="title"/>
          </p:nvPr>
        </p:nvSpPr>
        <p:spPr>
          <a:xfrm>
            <a:off x="722375" y="445025"/>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Hierarchical Clustering</a:t>
            </a:r>
            <a:endParaRPr/>
          </a:p>
        </p:txBody>
      </p:sp>
      <p:pic>
        <p:nvPicPr>
          <p:cNvPr id="358" name="Google Shape;358;p54"/>
          <p:cNvPicPr preferRelativeResize="0"/>
          <p:nvPr/>
        </p:nvPicPr>
        <p:blipFill>
          <a:blip r:embed="rId4">
            <a:alphaModFix/>
          </a:blip>
          <a:stretch>
            <a:fillRect/>
          </a:stretch>
        </p:blipFill>
        <p:spPr>
          <a:xfrm>
            <a:off x="4734725" y="266175"/>
            <a:ext cx="4138649" cy="479175"/>
          </a:xfrm>
          <a:prstGeom prst="rect">
            <a:avLst/>
          </a:prstGeom>
          <a:noFill/>
          <a:ln>
            <a:noFill/>
          </a:ln>
        </p:spPr>
      </p:pic>
      <p:sp>
        <p:nvSpPr>
          <p:cNvPr id="359" name="Google Shape;359;p54"/>
          <p:cNvSpPr/>
          <p:nvPr/>
        </p:nvSpPr>
        <p:spPr>
          <a:xfrm>
            <a:off x="2066650" y="1221000"/>
            <a:ext cx="289500" cy="10389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0" name="Google Shape;360;p54"/>
          <p:cNvPicPr preferRelativeResize="0"/>
          <p:nvPr/>
        </p:nvPicPr>
        <p:blipFill>
          <a:blip r:embed="rId5">
            <a:alphaModFix/>
          </a:blip>
          <a:stretch>
            <a:fillRect/>
          </a:stretch>
        </p:blipFill>
        <p:spPr>
          <a:xfrm>
            <a:off x="5356450" y="1038900"/>
            <a:ext cx="2331300" cy="1708600"/>
          </a:xfrm>
          <a:prstGeom prst="rect">
            <a:avLst/>
          </a:prstGeom>
          <a:noFill/>
          <a:ln>
            <a:noFill/>
          </a:ln>
        </p:spPr>
      </p:pic>
      <p:pic>
        <p:nvPicPr>
          <p:cNvPr id="361" name="Google Shape;361;p54"/>
          <p:cNvPicPr preferRelativeResize="0"/>
          <p:nvPr/>
        </p:nvPicPr>
        <p:blipFill>
          <a:blip r:embed="rId6">
            <a:alphaModFix/>
          </a:blip>
          <a:stretch>
            <a:fillRect/>
          </a:stretch>
        </p:blipFill>
        <p:spPr>
          <a:xfrm>
            <a:off x="1430100" y="3150126"/>
            <a:ext cx="2298475" cy="1761599"/>
          </a:xfrm>
          <a:prstGeom prst="rect">
            <a:avLst/>
          </a:prstGeom>
          <a:noFill/>
          <a:ln>
            <a:noFill/>
          </a:ln>
        </p:spPr>
      </p:pic>
      <p:pic>
        <p:nvPicPr>
          <p:cNvPr id="362" name="Google Shape;362;p54"/>
          <p:cNvPicPr preferRelativeResize="0"/>
          <p:nvPr/>
        </p:nvPicPr>
        <p:blipFill>
          <a:blip r:embed="rId7">
            <a:alphaModFix/>
          </a:blip>
          <a:stretch>
            <a:fillRect/>
          </a:stretch>
        </p:blipFill>
        <p:spPr>
          <a:xfrm>
            <a:off x="5372868" y="3129675"/>
            <a:ext cx="2298475" cy="1782491"/>
          </a:xfrm>
          <a:prstGeom prst="rect">
            <a:avLst/>
          </a:prstGeom>
          <a:noFill/>
          <a:ln>
            <a:noFill/>
          </a:ln>
        </p:spPr>
      </p:pic>
      <p:sp>
        <p:nvSpPr>
          <p:cNvPr id="363" name="Google Shape;363;p54"/>
          <p:cNvSpPr txBox="1"/>
          <p:nvPr/>
        </p:nvSpPr>
        <p:spPr>
          <a:xfrm>
            <a:off x="2315338" y="2775675"/>
            <a:ext cx="5280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rgbClr val="FFFFFF"/>
                </a:solidFill>
                <a:latin typeface="Roboto"/>
                <a:ea typeface="Roboto"/>
                <a:cs typeface="Roboto"/>
                <a:sym typeface="Roboto"/>
              </a:rPr>
              <a:t>Ward</a:t>
            </a:r>
            <a:endParaRPr sz="1100">
              <a:solidFill>
                <a:srgbClr val="FFFFFF"/>
              </a:solidFill>
              <a:latin typeface="Roboto"/>
              <a:ea typeface="Roboto"/>
              <a:cs typeface="Roboto"/>
              <a:sym typeface="Roboto"/>
            </a:endParaRPr>
          </a:p>
        </p:txBody>
      </p:sp>
      <p:sp>
        <p:nvSpPr>
          <p:cNvPr id="364" name="Google Shape;364;p54"/>
          <p:cNvSpPr txBox="1"/>
          <p:nvPr/>
        </p:nvSpPr>
        <p:spPr>
          <a:xfrm>
            <a:off x="6284075" y="4865700"/>
            <a:ext cx="6651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FFFFFF"/>
                </a:solidFill>
                <a:latin typeface="Roboto"/>
                <a:ea typeface="Roboto"/>
                <a:cs typeface="Roboto"/>
                <a:sym typeface="Roboto"/>
              </a:rPr>
              <a:t>Single</a:t>
            </a:r>
            <a:endParaRPr sz="1100">
              <a:solidFill>
                <a:srgbClr val="FFFFFF"/>
              </a:solidFill>
              <a:latin typeface="Roboto"/>
              <a:ea typeface="Roboto"/>
              <a:cs typeface="Roboto"/>
              <a:sym typeface="Roboto"/>
            </a:endParaRPr>
          </a:p>
        </p:txBody>
      </p:sp>
      <p:sp>
        <p:nvSpPr>
          <p:cNvPr id="365" name="Google Shape;365;p54"/>
          <p:cNvSpPr txBox="1"/>
          <p:nvPr/>
        </p:nvSpPr>
        <p:spPr>
          <a:xfrm>
            <a:off x="2207503" y="4865700"/>
            <a:ext cx="7437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rgbClr val="FFFFFF"/>
                </a:solidFill>
                <a:latin typeface="Roboto"/>
                <a:ea typeface="Roboto"/>
                <a:cs typeface="Roboto"/>
                <a:sym typeface="Roboto"/>
              </a:rPr>
              <a:t>Average</a:t>
            </a:r>
            <a:endParaRPr sz="1100">
              <a:solidFill>
                <a:srgbClr val="FFFFFF"/>
              </a:solidFill>
              <a:latin typeface="Roboto"/>
              <a:ea typeface="Roboto"/>
              <a:cs typeface="Roboto"/>
              <a:sym typeface="Roboto"/>
            </a:endParaRPr>
          </a:p>
        </p:txBody>
      </p:sp>
      <p:sp>
        <p:nvSpPr>
          <p:cNvPr id="366" name="Google Shape;366;p54"/>
          <p:cNvSpPr txBox="1"/>
          <p:nvPr/>
        </p:nvSpPr>
        <p:spPr>
          <a:xfrm>
            <a:off x="6055460" y="2726613"/>
            <a:ext cx="9333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rgbClr val="FFFFFF"/>
                </a:solidFill>
                <a:latin typeface="Roboto"/>
                <a:ea typeface="Roboto"/>
                <a:cs typeface="Roboto"/>
                <a:sym typeface="Roboto"/>
              </a:rPr>
              <a:t>Complete</a:t>
            </a:r>
            <a:endParaRPr sz="1100">
              <a:solidFill>
                <a:srgbClr val="FFFFFF"/>
              </a:solidFill>
              <a:latin typeface="Roboto"/>
              <a:ea typeface="Roboto"/>
              <a:cs typeface="Roboto"/>
              <a:sym typeface="Roboto"/>
            </a:endParaRPr>
          </a:p>
        </p:txBody>
      </p:sp>
      <p:sp>
        <p:nvSpPr>
          <p:cNvPr id="367" name="Google Shape;367;p54"/>
          <p:cNvSpPr/>
          <p:nvPr/>
        </p:nvSpPr>
        <p:spPr>
          <a:xfrm>
            <a:off x="7109400" y="1358038"/>
            <a:ext cx="183000" cy="5727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54"/>
          <p:cNvSpPr/>
          <p:nvPr/>
        </p:nvSpPr>
        <p:spPr>
          <a:xfrm>
            <a:off x="2594675" y="3548875"/>
            <a:ext cx="183000" cy="6891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54"/>
          <p:cNvSpPr/>
          <p:nvPr/>
        </p:nvSpPr>
        <p:spPr>
          <a:xfrm>
            <a:off x="7504750" y="3317125"/>
            <a:ext cx="183000" cy="11526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5"/>
          <p:cNvSpPr txBox="1">
            <a:spLocks noGrp="1"/>
          </p:cNvSpPr>
          <p:nvPr>
            <p:ph type="title"/>
          </p:nvPr>
        </p:nvSpPr>
        <p:spPr>
          <a:xfrm>
            <a:off x="722400" y="14955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Hierarchical Clustering for Ward Linkage</a:t>
            </a:r>
            <a:endParaRPr/>
          </a:p>
          <a:p>
            <a:pPr marL="0" lvl="0" indent="0" algn="l" rtl="0">
              <a:spcBef>
                <a:spcPts val="0"/>
              </a:spcBef>
              <a:spcAft>
                <a:spcPts val="0"/>
              </a:spcAft>
              <a:buNone/>
            </a:pPr>
            <a:endParaRPr/>
          </a:p>
        </p:txBody>
      </p:sp>
      <p:sp>
        <p:nvSpPr>
          <p:cNvPr id="375" name="Google Shape;375;p55"/>
          <p:cNvSpPr txBox="1"/>
          <p:nvPr/>
        </p:nvSpPr>
        <p:spPr>
          <a:xfrm>
            <a:off x="801188" y="2420800"/>
            <a:ext cx="3589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FFFE"/>
                </a:solidFill>
                <a:latin typeface="Roboto"/>
                <a:ea typeface="Roboto"/>
                <a:cs typeface="Roboto"/>
                <a:sym typeface="Roboto"/>
              </a:rPr>
              <a:t>For  2 Clusters, Average Prediction Error: </a:t>
            </a:r>
            <a:endParaRPr sz="1000">
              <a:solidFill>
                <a:srgbClr val="FFFFFE"/>
              </a:solidFill>
              <a:latin typeface="Roboto"/>
              <a:ea typeface="Roboto"/>
              <a:cs typeface="Roboto"/>
              <a:sym typeface="Roboto"/>
            </a:endParaRPr>
          </a:p>
          <a:p>
            <a:pPr marL="0" lvl="0" indent="0" algn="l" rtl="0">
              <a:spcBef>
                <a:spcPts val="0"/>
              </a:spcBef>
              <a:spcAft>
                <a:spcPts val="0"/>
              </a:spcAft>
              <a:buNone/>
            </a:pPr>
            <a:r>
              <a:rPr lang="en" sz="1000">
                <a:solidFill>
                  <a:srgbClr val="00FF00"/>
                </a:solidFill>
                <a:latin typeface="Roboto"/>
                <a:ea typeface="Roboto"/>
                <a:cs typeface="Roboto"/>
                <a:sym typeface="Roboto"/>
              </a:rPr>
              <a:t>0.10381625223630506</a:t>
            </a:r>
            <a:endParaRPr sz="1000">
              <a:solidFill>
                <a:srgbClr val="00FF00"/>
              </a:solidFill>
              <a:latin typeface="Roboto"/>
              <a:ea typeface="Roboto"/>
              <a:cs typeface="Roboto"/>
              <a:sym typeface="Roboto"/>
            </a:endParaRPr>
          </a:p>
        </p:txBody>
      </p:sp>
      <p:sp>
        <p:nvSpPr>
          <p:cNvPr id="376" name="Google Shape;376;p55"/>
          <p:cNvSpPr txBox="1"/>
          <p:nvPr/>
        </p:nvSpPr>
        <p:spPr>
          <a:xfrm>
            <a:off x="4994050" y="2420800"/>
            <a:ext cx="3589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FFFE"/>
                </a:solidFill>
                <a:latin typeface="Roboto"/>
                <a:ea typeface="Roboto"/>
                <a:cs typeface="Roboto"/>
                <a:sym typeface="Roboto"/>
              </a:rPr>
              <a:t>For 3 Clusters, Average Prediction Error:</a:t>
            </a:r>
            <a:endParaRPr sz="1000">
              <a:solidFill>
                <a:srgbClr val="FFFFFE"/>
              </a:solidFill>
              <a:latin typeface="Roboto"/>
              <a:ea typeface="Roboto"/>
              <a:cs typeface="Roboto"/>
              <a:sym typeface="Roboto"/>
            </a:endParaRPr>
          </a:p>
          <a:p>
            <a:pPr marL="0" lvl="0" indent="0" algn="l" rtl="0">
              <a:spcBef>
                <a:spcPts val="0"/>
              </a:spcBef>
              <a:spcAft>
                <a:spcPts val="0"/>
              </a:spcAft>
              <a:buNone/>
            </a:pPr>
            <a:r>
              <a:rPr lang="en" sz="1000">
                <a:solidFill>
                  <a:srgbClr val="FFFFFE"/>
                </a:solidFill>
                <a:latin typeface="Roboto"/>
                <a:ea typeface="Roboto"/>
                <a:cs typeface="Roboto"/>
                <a:sym typeface="Roboto"/>
              </a:rPr>
              <a:t>0.12989858382483366 </a:t>
            </a:r>
            <a:endParaRPr sz="1000">
              <a:solidFill>
                <a:srgbClr val="FF0000"/>
              </a:solidFill>
              <a:latin typeface="Roboto"/>
              <a:ea typeface="Roboto"/>
              <a:cs typeface="Roboto"/>
              <a:sym typeface="Roboto"/>
            </a:endParaRPr>
          </a:p>
        </p:txBody>
      </p:sp>
      <p:pic>
        <p:nvPicPr>
          <p:cNvPr id="377" name="Google Shape;377;p55"/>
          <p:cNvPicPr preferRelativeResize="0"/>
          <p:nvPr/>
        </p:nvPicPr>
        <p:blipFill>
          <a:blip r:embed="rId3">
            <a:alphaModFix/>
          </a:blip>
          <a:stretch>
            <a:fillRect/>
          </a:stretch>
        </p:blipFill>
        <p:spPr>
          <a:xfrm>
            <a:off x="950088" y="801638"/>
            <a:ext cx="2416226" cy="1619175"/>
          </a:xfrm>
          <a:prstGeom prst="rect">
            <a:avLst/>
          </a:prstGeom>
          <a:noFill/>
          <a:ln>
            <a:noFill/>
          </a:ln>
        </p:spPr>
      </p:pic>
      <p:pic>
        <p:nvPicPr>
          <p:cNvPr id="378" name="Google Shape;378;p55"/>
          <p:cNvPicPr preferRelativeResize="0"/>
          <p:nvPr/>
        </p:nvPicPr>
        <p:blipFill>
          <a:blip r:embed="rId4">
            <a:alphaModFix/>
          </a:blip>
          <a:stretch>
            <a:fillRect/>
          </a:stretch>
        </p:blipFill>
        <p:spPr>
          <a:xfrm>
            <a:off x="5147276" y="800100"/>
            <a:ext cx="2416226" cy="1622245"/>
          </a:xfrm>
          <a:prstGeom prst="rect">
            <a:avLst/>
          </a:prstGeom>
          <a:noFill/>
          <a:ln>
            <a:noFill/>
          </a:ln>
        </p:spPr>
      </p:pic>
      <p:sp>
        <p:nvSpPr>
          <p:cNvPr id="379" name="Google Shape;379;p55"/>
          <p:cNvSpPr txBox="1"/>
          <p:nvPr/>
        </p:nvSpPr>
        <p:spPr>
          <a:xfrm>
            <a:off x="801200" y="4540950"/>
            <a:ext cx="3589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FFFE"/>
                </a:solidFill>
                <a:latin typeface="Roboto"/>
                <a:ea typeface="Roboto"/>
                <a:cs typeface="Roboto"/>
                <a:sym typeface="Roboto"/>
              </a:rPr>
              <a:t>For 4 Clusters, Average Prediction Error: </a:t>
            </a:r>
            <a:endParaRPr sz="1000">
              <a:solidFill>
                <a:srgbClr val="FFFFFE"/>
              </a:solidFill>
              <a:latin typeface="Roboto"/>
              <a:ea typeface="Roboto"/>
              <a:cs typeface="Roboto"/>
              <a:sym typeface="Roboto"/>
            </a:endParaRPr>
          </a:p>
          <a:p>
            <a:pPr marL="0" lvl="0" indent="0" algn="l" rtl="0">
              <a:spcBef>
                <a:spcPts val="0"/>
              </a:spcBef>
              <a:spcAft>
                <a:spcPts val="0"/>
              </a:spcAft>
              <a:buNone/>
            </a:pPr>
            <a:r>
              <a:rPr lang="en" sz="1000">
                <a:solidFill>
                  <a:srgbClr val="FFFFFE"/>
                </a:solidFill>
                <a:latin typeface="Roboto"/>
                <a:ea typeface="Roboto"/>
                <a:cs typeface="Roboto"/>
                <a:sym typeface="Roboto"/>
              </a:rPr>
              <a:t>0.13919564927019612</a:t>
            </a:r>
            <a:endParaRPr sz="1000">
              <a:solidFill>
                <a:srgbClr val="FFFFFE"/>
              </a:solidFill>
              <a:latin typeface="Roboto"/>
              <a:ea typeface="Roboto"/>
              <a:cs typeface="Roboto"/>
              <a:sym typeface="Roboto"/>
            </a:endParaRPr>
          </a:p>
        </p:txBody>
      </p:sp>
      <p:sp>
        <p:nvSpPr>
          <p:cNvPr id="380" name="Google Shape;380;p55"/>
          <p:cNvSpPr txBox="1"/>
          <p:nvPr/>
        </p:nvSpPr>
        <p:spPr>
          <a:xfrm>
            <a:off x="4994038" y="4536375"/>
            <a:ext cx="3589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FFFE"/>
                </a:solidFill>
                <a:latin typeface="Roboto"/>
                <a:ea typeface="Roboto"/>
                <a:cs typeface="Roboto"/>
                <a:sym typeface="Roboto"/>
              </a:rPr>
              <a:t>For 5 Clusters, Average Prediction Error: </a:t>
            </a:r>
            <a:endParaRPr sz="1000">
              <a:solidFill>
                <a:srgbClr val="FFFFFE"/>
              </a:solidFill>
              <a:latin typeface="Roboto"/>
              <a:ea typeface="Roboto"/>
              <a:cs typeface="Roboto"/>
              <a:sym typeface="Roboto"/>
            </a:endParaRPr>
          </a:p>
          <a:p>
            <a:pPr marL="0" lvl="0" indent="0" algn="l" rtl="0">
              <a:spcBef>
                <a:spcPts val="0"/>
              </a:spcBef>
              <a:spcAft>
                <a:spcPts val="0"/>
              </a:spcAft>
              <a:buNone/>
            </a:pPr>
            <a:r>
              <a:rPr lang="en" sz="1000">
                <a:solidFill>
                  <a:srgbClr val="FF0000"/>
                </a:solidFill>
                <a:latin typeface="Roboto"/>
                <a:ea typeface="Roboto"/>
                <a:cs typeface="Roboto"/>
                <a:sym typeface="Roboto"/>
              </a:rPr>
              <a:t>0.14743415364194556</a:t>
            </a:r>
            <a:endParaRPr sz="1000">
              <a:solidFill>
                <a:srgbClr val="FF0000"/>
              </a:solidFill>
              <a:latin typeface="Roboto"/>
              <a:ea typeface="Roboto"/>
              <a:cs typeface="Roboto"/>
              <a:sym typeface="Roboto"/>
            </a:endParaRPr>
          </a:p>
        </p:txBody>
      </p:sp>
      <p:pic>
        <p:nvPicPr>
          <p:cNvPr id="381" name="Google Shape;381;p55"/>
          <p:cNvPicPr preferRelativeResize="0"/>
          <p:nvPr/>
        </p:nvPicPr>
        <p:blipFill>
          <a:blip r:embed="rId5">
            <a:alphaModFix/>
          </a:blip>
          <a:stretch>
            <a:fillRect/>
          </a:stretch>
        </p:blipFill>
        <p:spPr>
          <a:xfrm>
            <a:off x="950088" y="2915674"/>
            <a:ext cx="2416225" cy="1623003"/>
          </a:xfrm>
          <a:prstGeom prst="rect">
            <a:avLst/>
          </a:prstGeom>
          <a:noFill/>
          <a:ln>
            <a:noFill/>
          </a:ln>
        </p:spPr>
      </p:pic>
      <p:pic>
        <p:nvPicPr>
          <p:cNvPr id="382" name="Google Shape;382;p55"/>
          <p:cNvPicPr preferRelativeResize="0"/>
          <p:nvPr/>
        </p:nvPicPr>
        <p:blipFill>
          <a:blip r:embed="rId6">
            <a:alphaModFix/>
          </a:blip>
          <a:stretch>
            <a:fillRect/>
          </a:stretch>
        </p:blipFill>
        <p:spPr>
          <a:xfrm>
            <a:off x="5147275" y="2915675"/>
            <a:ext cx="2416225" cy="161843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6"/>
          <p:cNvSpPr txBox="1">
            <a:spLocks noGrp="1"/>
          </p:cNvSpPr>
          <p:nvPr>
            <p:ph type="title"/>
          </p:nvPr>
        </p:nvSpPr>
        <p:spPr>
          <a:xfrm>
            <a:off x="722400" y="14955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Hierarchical Clustering for Complete Linkage</a:t>
            </a:r>
            <a:endParaRPr/>
          </a:p>
          <a:p>
            <a:pPr marL="0" lvl="0" indent="0" algn="l" rtl="0">
              <a:spcBef>
                <a:spcPts val="0"/>
              </a:spcBef>
              <a:spcAft>
                <a:spcPts val="0"/>
              </a:spcAft>
              <a:buNone/>
            </a:pPr>
            <a:endParaRPr/>
          </a:p>
        </p:txBody>
      </p:sp>
      <p:sp>
        <p:nvSpPr>
          <p:cNvPr id="388" name="Google Shape;388;p56"/>
          <p:cNvSpPr txBox="1"/>
          <p:nvPr/>
        </p:nvSpPr>
        <p:spPr>
          <a:xfrm>
            <a:off x="801200" y="2420800"/>
            <a:ext cx="3589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FFFE"/>
                </a:solidFill>
                <a:latin typeface="Roboto"/>
                <a:ea typeface="Roboto"/>
                <a:cs typeface="Roboto"/>
                <a:sym typeface="Roboto"/>
              </a:rPr>
              <a:t>For  2 Clusters, Average Prediction Error: </a:t>
            </a:r>
            <a:endParaRPr sz="1000">
              <a:solidFill>
                <a:srgbClr val="FFFFFE"/>
              </a:solidFill>
              <a:latin typeface="Roboto"/>
              <a:ea typeface="Roboto"/>
              <a:cs typeface="Roboto"/>
              <a:sym typeface="Roboto"/>
            </a:endParaRPr>
          </a:p>
          <a:p>
            <a:pPr marL="0" lvl="0" indent="0" algn="l" rtl="0">
              <a:spcBef>
                <a:spcPts val="0"/>
              </a:spcBef>
              <a:spcAft>
                <a:spcPts val="0"/>
              </a:spcAft>
              <a:buNone/>
            </a:pPr>
            <a:r>
              <a:rPr lang="en" sz="1000">
                <a:solidFill>
                  <a:srgbClr val="00FF00"/>
                </a:solidFill>
                <a:latin typeface="Roboto"/>
                <a:ea typeface="Roboto"/>
                <a:cs typeface="Roboto"/>
                <a:sym typeface="Roboto"/>
              </a:rPr>
              <a:t>0.10844071311172294</a:t>
            </a:r>
            <a:endParaRPr sz="1000">
              <a:solidFill>
                <a:srgbClr val="00FF00"/>
              </a:solidFill>
              <a:latin typeface="Roboto"/>
              <a:ea typeface="Roboto"/>
              <a:cs typeface="Roboto"/>
              <a:sym typeface="Roboto"/>
            </a:endParaRPr>
          </a:p>
        </p:txBody>
      </p:sp>
      <p:sp>
        <p:nvSpPr>
          <p:cNvPr id="389" name="Google Shape;389;p56"/>
          <p:cNvSpPr txBox="1"/>
          <p:nvPr/>
        </p:nvSpPr>
        <p:spPr>
          <a:xfrm>
            <a:off x="4994050" y="2420800"/>
            <a:ext cx="3589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FFFE"/>
                </a:solidFill>
                <a:latin typeface="Roboto"/>
                <a:ea typeface="Roboto"/>
                <a:cs typeface="Roboto"/>
                <a:sym typeface="Roboto"/>
              </a:rPr>
              <a:t>For 3 Clusters, Average Prediction Error:</a:t>
            </a:r>
            <a:endParaRPr sz="1000">
              <a:solidFill>
                <a:srgbClr val="FFFFFE"/>
              </a:solidFill>
              <a:latin typeface="Roboto"/>
              <a:ea typeface="Roboto"/>
              <a:cs typeface="Roboto"/>
              <a:sym typeface="Roboto"/>
            </a:endParaRPr>
          </a:p>
          <a:p>
            <a:pPr marL="0" lvl="0" indent="0" algn="l" rtl="0">
              <a:spcBef>
                <a:spcPts val="0"/>
              </a:spcBef>
              <a:spcAft>
                <a:spcPts val="0"/>
              </a:spcAft>
              <a:buNone/>
            </a:pPr>
            <a:r>
              <a:rPr lang="en" sz="1000">
                <a:solidFill>
                  <a:srgbClr val="FFFFFE"/>
                </a:solidFill>
                <a:latin typeface="Roboto"/>
                <a:ea typeface="Roboto"/>
                <a:cs typeface="Roboto"/>
                <a:sym typeface="Roboto"/>
              </a:rPr>
              <a:t>0.13292070173197237</a:t>
            </a:r>
            <a:endParaRPr sz="1000">
              <a:solidFill>
                <a:srgbClr val="FF0000"/>
              </a:solidFill>
              <a:latin typeface="Roboto"/>
              <a:ea typeface="Roboto"/>
              <a:cs typeface="Roboto"/>
              <a:sym typeface="Roboto"/>
            </a:endParaRPr>
          </a:p>
        </p:txBody>
      </p:sp>
      <p:sp>
        <p:nvSpPr>
          <p:cNvPr id="390" name="Google Shape;390;p56"/>
          <p:cNvSpPr txBox="1"/>
          <p:nvPr/>
        </p:nvSpPr>
        <p:spPr>
          <a:xfrm>
            <a:off x="801200" y="4540950"/>
            <a:ext cx="3589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FFFE"/>
                </a:solidFill>
                <a:latin typeface="Roboto"/>
                <a:ea typeface="Roboto"/>
                <a:cs typeface="Roboto"/>
                <a:sym typeface="Roboto"/>
              </a:rPr>
              <a:t>For 4 Clusters, Average Prediction Error: </a:t>
            </a:r>
            <a:endParaRPr sz="1000">
              <a:solidFill>
                <a:srgbClr val="FFFFFE"/>
              </a:solidFill>
              <a:latin typeface="Roboto"/>
              <a:ea typeface="Roboto"/>
              <a:cs typeface="Roboto"/>
              <a:sym typeface="Roboto"/>
            </a:endParaRPr>
          </a:p>
          <a:p>
            <a:pPr marL="0" lvl="0" indent="0" algn="l" rtl="0">
              <a:spcBef>
                <a:spcPts val="0"/>
              </a:spcBef>
              <a:spcAft>
                <a:spcPts val="0"/>
              </a:spcAft>
              <a:buNone/>
            </a:pPr>
            <a:r>
              <a:rPr lang="en" sz="1000">
                <a:solidFill>
                  <a:srgbClr val="FFFFFE"/>
                </a:solidFill>
                <a:latin typeface="Roboto"/>
                <a:ea typeface="Roboto"/>
                <a:cs typeface="Roboto"/>
                <a:sym typeface="Roboto"/>
              </a:rPr>
              <a:t>0.1473682841086295</a:t>
            </a:r>
            <a:endParaRPr sz="1000">
              <a:solidFill>
                <a:srgbClr val="FFFFFE"/>
              </a:solidFill>
              <a:latin typeface="Roboto"/>
              <a:ea typeface="Roboto"/>
              <a:cs typeface="Roboto"/>
              <a:sym typeface="Roboto"/>
            </a:endParaRPr>
          </a:p>
        </p:txBody>
      </p:sp>
      <p:sp>
        <p:nvSpPr>
          <p:cNvPr id="391" name="Google Shape;391;p56"/>
          <p:cNvSpPr txBox="1"/>
          <p:nvPr/>
        </p:nvSpPr>
        <p:spPr>
          <a:xfrm>
            <a:off x="4994038" y="4536375"/>
            <a:ext cx="3589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FFFE"/>
                </a:solidFill>
                <a:latin typeface="Roboto"/>
                <a:ea typeface="Roboto"/>
                <a:cs typeface="Roboto"/>
                <a:sym typeface="Roboto"/>
              </a:rPr>
              <a:t>For 5 Clusters, Average Prediction Error: </a:t>
            </a:r>
            <a:endParaRPr sz="1000">
              <a:solidFill>
                <a:srgbClr val="FFFFFE"/>
              </a:solidFill>
              <a:latin typeface="Roboto"/>
              <a:ea typeface="Roboto"/>
              <a:cs typeface="Roboto"/>
              <a:sym typeface="Roboto"/>
            </a:endParaRPr>
          </a:p>
          <a:p>
            <a:pPr marL="0" lvl="0" indent="0" algn="l" rtl="0">
              <a:spcBef>
                <a:spcPts val="0"/>
              </a:spcBef>
              <a:spcAft>
                <a:spcPts val="0"/>
              </a:spcAft>
              <a:buNone/>
            </a:pPr>
            <a:r>
              <a:rPr lang="en" sz="1000">
                <a:solidFill>
                  <a:srgbClr val="FF0000"/>
                </a:solidFill>
                <a:latin typeface="Roboto"/>
                <a:ea typeface="Roboto"/>
                <a:cs typeface="Roboto"/>
                <a:sym typeface="Roboto"/>
              </a:rPr>
              <a:t>0.15361032219322912</a:t>
            </a:r>
            <a:endParaRPr sz="1000">
              <a:solidFill>
                <a:srgbClr val="FF0000"/>
              </a:solidFill>
              <a:latin typeface="Roboto"/>
              <a:ea typeface="Roboto"/>
              <a:cs typeface="Roboto"/>
              <a:sym typeface="Roboto"/>
            </a:endParaRPr>
          </a:p>
        </p:txBody>
      </p:sp>
      <p:pic>
        <p:nvPicPr>
          <p:cNvPr id="392" name="Google Shape;392;p56"/>
          <p:cNvPicPr preferRelativeResize="0"/>
          <p:nvPr/>
        </p:nvPicPr>
        <p:blipFill>
          <a:blip r:embed="rId3">
            <a:alphaModFix/>
          </a:blip>
          <a:stretch>
            <a:fillRect/>
          </a:stretch>
        </p:blipFill>
        <p:spPr>
          <a:xfrm>
            <a:off x="950100" y="804012"/>
            <a:ext cx="2416226" cy="1614430"/>
          </a:xfrm>
          <a:prstGeom prst="rect">
            <a:avLst/>
          </a:prstGeom>
          <a:noFill/>
          <a:ln>
            <a:noFill/>
          </a:ln>
        </p:spPr>
      </p:pic>
      <p:pic>
        <p:nvPicPr>
          <p:cNvPr id="393" name="Google Shape;393;p56"/>
          <p:cNvPicPr preferRelativeResize="0"/>
          <p:nvPr/>
        </p:nvPicPr>
        <p:blipFill>
          <a:blip r:embed="rId4">
            <a:alphaModFix/>
          </a:blip>
          <a:stretch>
            <a:fillRect/>
          </a:stretch>
        </p:blipFill>
        <p:spPr>
          <a:xfrm>
            <a:off x="5147275" y="802163"/>
            <a:ext cx="2416226" cy="1618124"/>
          </a:xfrm>
          <a:prstGeom prst="rect">
            <a:avLst/>
          </a:prstGeom>
          <a:noFill/>
          <a:ln>
            <a:noFill/>
          </a:ln>
        </p:spPr>
      </p:pic>
      <p:pic>
        <p:nvPicPr>
          <p:cNvPr id="394" name="Google Shape;394;p56"/>
          <p:cNvPicPr preferRelativeResize="0"/>
          <p:nvPr/>
        </p:nvPicPr>
        <p:blipFill>
          <a:blip r:embed="rId5">
            <a:alphaModFix/>
          </a:blip>
          <a:stretch>
            <a:fillRect/>
          </a:stretch>
        </p:blipFill>
        <p:spPr>
          <a:xfrm>
            <a:off x="950102" y="2914388"/>
            <a:ext cx="2416226" cy="1621005"/>
          </a:xfrm>
          <a:prstGeom prst="rect">
            <a:avLst/>
          </a:prstGeom>
          <a:noFill/>
          <a:ln>
            <a:noFill/>
          </a:ln>
        </p:spPr>
      </p:pic>
      <p:pic>
        <p:nvPicPr>
          <p:cNvPr id="395" name="Google Shape;395;p56"/>
          <p:cNvPicPr preferRelativeResize="0"/>
          <p:nvPr/>
        </p:nvPicPr>
        <p:blipFill>
          <a:blip r:embed="rId6">
            <a:alphaModFix/>
          </a:blip>
          <a:stretch>
            <a:fillRect/>
          </a:stretch>
        </p:blipFill>
        <p:spPr>
          <a:xfrm>
            <a:off x="5147267" y="2915487"/>
            <a:ext cx="2416226" cy="161883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7"/>
          <p:cNvSpPr txBox="1">
            <a:spLocks noGrp="1"/>
          </p:cNvSpPr>
          <p:nvPr>
            <p:ph type="title"/>
          </p:nvPr>
        </p:nvSpPr>
        <p:spPr>
          <a:xfrm>
            <a:off x="722400" y="14955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Hierarchical Clustering for Average Linkage</a:t>
            </a:r>
            <a:endParaRPr/>
          </a:p>
          <a:p>
            <a:pPr marL="0" lvl="0" indent="0" algn="l" rtl="0">
              <a:spcBef>
                <a:spcPts val="0"/>
              </a:spcBef>
              <a:spcAft>
                <a:spcPts val="0"/>
              </a:spcAft>
              <a:buNone/>
            </a:pPr>
            <a:endParaRPr/>
          </a:p>
        </p:txBody>
      </p:sp>
      <p:sp>
        <p:nvSpPr>
          <p:cNvPr id="401" name="Google Shape;401;p57"/>
          <p:cNvSpPr txBox="1"/>
          <p:nvPr/>
        </p:nvSpPr>
        <p:spPr>
          <a:xfrm>
            <a:off x="801188" y="2420800"/>
            <a:ext cx="3589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FFFE"/>
                </a:solidFill>
                <a:latin typeface="Roboto"/>
                <a:ea typeface="Roboto"/>
                <a:cs typeface="Roboto"/>
                <a:sym typeface="Roboto"/>
              </a:rPr>
              <a:t>For  2 Clusters, Average Prediction Error: </a:t>
            </a:r>
            <a:endParaRPr sz="1000">
              <a:solidFill>
                <a:srgbClr val="FFFFFE"/>
              </a:solidFill>
              <a:latin typeface="Roboto"/>
              <a:ea typeface="Roboto"/>
              <a:cs typeface="Roboto"/>
              <a:sym typeface="Roboto"/>
            </a:endParaRPr>
          </a:p>
          <a:p>
            <a:pPr marL="0" lvl="0" indent="0" algn="l" rtl="0">
              <a:spcBef>
                <a:spcPts val="0"/>
              </a:spcBef>
              <a:spcAft>
                <a:spcPts val="0"/>
              </a:spcAft>
              <a:buNone/>
            </a:pPr>
            <a:r>
              <a:rPr lang="en" sz="1000">
                <a:solidFill>
                  <a:srgbClr val="00FF00"/>
                </a:solidFill>
                <a:latin typeface="Roboto"/>
                <a:ea typeface="Roboto"/>
                <a:cs typeface="Roboto"/>
                <a:sym typeface="Roboto"/>
              </a:rPr>
              <a:t>0.1025509948732408</a:t>
            </a:r>
            <a:endParaRPr sz="1000">
              <a:solidFill>
                <a:srgbClr val="00FF00"/>
              </a:solidFill>
              <a:latin typeface="Roboto"/>
              <a:ea typeface="Roboto"/>
              <a:cs typeface="Roboto"/>
              <a:sym typeface="Roboto"/>
            </a:endParaRPr>
          </a:p>
        </p:txBody>
      </p:sp>
      <p:sp>
        <p:nvSpPr>
          <p:cNvPr id="402" name="Google Shape;402;p57"/>
          <p:cNvSpPr txBox="1"/>
          <p:nvPr/>
        </p:nvSpPr>
        <p:spPr>
          <a:xfrm>
            <a:off x="4994050" y="2420800"/>
            <a:ext cx="3589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FFFE"/>
                </a:solidFill>
                <a:latin typeface="Roboto"/>
                <a:ea typeface="Roboto"/>
                <a:cs typeface="Roboto"/>
                <a:sym typeface="Roboto"/>
              </a:rPr>
              <a:t>For 3 Clusters, Average Prediction Error:</a:t>
            </a:r>
            <a:endParaRPr sz="1000">
              <a:solidFill>
                <a:srgbClr val="FFFFFE"/>
              </a:solidFill>
              <a:latin typeface="Roboto"/>
              <a:ea typeface="Roboto"/>
              <a:cs typeface="Roboto"/>
              <a:sym typeface="Roboto"/>
            </a:endParaRPr>
          </a:p>
          <a:p>
            <a:pPr marL="0" lvl="0" indent="0" algn="l" rtl="0">
              <a:spcBef>
                <a:spcPts val="0"/>
              </a:spcBef>
              <a:spcAft>
                <a:spcPts val="0"/>
              </a:spcAft>
              <a:buNone/>
            </a:pPr>
            <a:r>
              <a:rPr lang="en" sz="1000">
                <a:solidFill>
                  <a:srgbClr val="FFFFFE"/>
                </a:solidFill>
                <a:latin typeface="Roboto"/>
                <a:ea typeface="Roboto"/>
                <a:cs typeface="Roboto"/>
                <a:sym typeface="Roboto"/>
              </a:rPr>
              <a:t>0.12695915738110702</a:t>
            </a:r>
            <a:endParaRPr sz="1000">
              <a:solidFill>
                <a:srgbClr val="FF0000"/>
              </a:solidFill>
              <a:latin typeface="Roboto"/>
              <a:ea typeface="Roboto"/>
              <a:cs typeface="Roboto"/>
              <a:sym typeface="Roboto"/>
            </a:endParaRPr>
          </a:p>
        </p:txBody>
      </p:sp>
      <p:sp>
        <p:nvSpPr>
          <p:cNvPr id="403" name="Google Shape;403;p57"/>
          <p:cNvSpPr txBox="1"/>
          <p:nvPr/>
        </p:nvSpPr>
        <p:spPr>
          <a:xfrm>
            <a:off x="801200" y="4540950"/>
            <a:ext cx="3589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FFFE"/>
                </a:solidFill>
                <a:latin typeface="Roboto"/>
                <a:ea typeface="Roboto"/>
                <a:cs typeface="Roboto"/>
                <a:sym typeface="Roboto"/>
              </a:rPr>
              <a:t>For 4 Clusters, Average Prediction Error: </a:t>
            </a:r>
            <a:endParaRPr sz="1000">
              <a:solidFill>
                <a:srgbClr val="FFFFFE"/>
              </a:solidFill>
              <a:latin typeface="Roboto"/>
              <a:ea typeface="Roboto"/>
              <a:cs typeface="Roboto"/>
              <a:sym typeface="Roboto"/>
            </a:endParaRPr>
          </a:p>
          <a:p>
            <a:pPr marL="0" lvl="0" indent="0" algn="l" rtl="0">
              <a:spcBef>
                <a:spcPts val="0"/>
              </a:spcBef>
              <a:spcAft>
                <a:spcPts val="0"/>
              </a:spcAft>
              <a:buNone/>
            </a:pPr>
            <a:r>
              <a:rPr lang="en" sz="1000">
                <a:solidFill>
                  <a:srgbClr val="FFFFFE"/>
                </a:solidFill>
                <a:latin typeface="Roboto"/>
                <a:ea typeface="Roboto"/>
                <a:cs typeface="Roboto"/>
                <a:sym typeface="Roboto"/>
              </a:rPr>
              <a:t>0.1514782489245413</a:t>
            </a:r>
            <a:endParaRPr sz="1000">
              <a:solidFill>
                <a:srgbClr val="FFFFFE"/>
              </a:solidFill>
              <a:latin typeface="Roboto"/>
              <a:ea typeface="Roboto"/>
              <a:cs typeface="Roboto"/>
              <a:sym typeface="Roboto"/>
            </a:endParaRPr>
          </a:p>
        </p:txBody>
      </p:sp>
      <p:sp>
        <p:nvSpPr>
          <p:cNvPr id="404" name="Google Shape;404;p57"/>
          <p:cNvSpPr txBox="1"/>
          <p:nvPr/>
        </p:nvSpPr>
        <p:spPr>
          <a:xfrm>
            <a:off x="4994038" y="4536375"/>
            <a:ext cx="3589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FFFE"/>
                </a:solidFill>
                <a:latin typeface="Roboto"/>
                <a:ea typeface="Roboto"/>
                <a:cs typeface="Roboto"/>
                <a:sym typeface="Roboto"/>
              </a:rPr>
              <a:t>For 5 Clusters, Average Prediction Error: </a:t>
            </a:r>
            <a:endParaRPr sz="1000">
              <a:solidFill>
                <a:srgbClr val="FFFFFE"/>
              </a:solidFill>
              <a:latin typeface="Roboto"/>
              <a:ea typeface="Roboto"/>
              <a:cs typeface="Roboto"/>
              <a:sym typeface="Roboto"/>
            </a:endParaRPr>
          </a:p>
          <a:p>
            <a:pPr marL="0" lvl="0" indent="0" algn="l" rtl="0">
              <a:spcBef>
                <a:spcPts val="0"/>
              </a:spcBef>
              <a:spcAft>
                <a:spcPts val="0"/>
              </a:spcAft>
              <a:buNone/>
            </a:pPr>
            <a:r>
              <a:rPr lang="en" sz="1000">
                <a:solidFill>
                  <a:srgbClr val="FF0000"/>
                </a:solidFill>
                <a:latin typeface="Roboto"/>
                <a:ea typeface="Roboto"/>
                <a:cs typeface="Roboto"/>
                <a:sym typeface="Roboto"/>
              </a:rPr>
              <a:t>0.16589577946489853</a:t>
            </a:r>
            <a:endParaRPr sz="1000">
              <a:solidFill>
                <a:srgbClr val="FF0000"/>
              </a:solidFill>
              <a:latin typeface="Roboto"/>
              <a:ea typeface="Roboto"/>
              <a:cs typeface="Roboto"/>
              <a:sym typeface="Roboto"/>
            </a:endParaRPr>
          </a:p>
        </p:txBody>
      </p:sp>
      <p:pic>
        <p:nvPicPr>
          <p:cNvPr id="405" name="Google Shape;405;p57"/>
          <p:cNvPicPr preferRelativeResize="0"/>
          <p:nvPr/>
        </p:nvPicPr>
        <p:blipFill>
          <a:blip r:embed="rId3">
            <a:alphaModFix/>
          </a:blip>
          <a:stretch>
            <a:fillRect/>
          </a:stretch>
        </p:blipFill>
        <p:spPr>
          <a:xfrm>
            <a:off x="950102" y="802538"/>
            <a:ext cx="2416224" cy="1617373"/>
          </a:xfrm>
          <a:prstGeom prst="rect">
            <a:avLst/>
          </a:prstGeom>
          <a:noFill/>
          <a:ln>
            <a:noFill/>
          </a:ln>
        </p:spPr>
      </p:pic>
      <p:pic>
        <p:nvPicPr>
          <p:cNvPr id="406" name="Google Shape;406;p57"/>
          <p:cNvPicPr preferRelativeResize="0"/>
          <p:nvPr/>
        </p:nvPicPr>
        <p:blipFill>
          <a:blip r:embed="rId4">
            <a:alphaModFix/>
          </a:blip>
          <a:stretch>
            <a:fillRect/>
          </a:stretch>
        </p:blipFill>
        <p:spPr>
          <a:xfrm>
            <a:off x="5147275" y="797400"/>
            <a:ext cx="2416224" cy="1627645"/>
          </a:xfrm>
          <a:prstGeom prst="rect">
            <a:avLst/>
          </a:prstGeom>
          <a:noFill/>
          <a:ln>
            <a:noFill/>
          </a:ln>
        </p:spPr>
      </p:pic>
      <p:pic>
        <p:nvPicPr>
          <p:cNvPr id="407" name="Google Shape;407;p57"/>
          <p:cNvPicPr preferRelativeResize="0"/>
          <p:nvPr/>
        </p:nvPicPr>
        <p:blipFill>
          <a:blip r:embed="rId5">
            <a:alphaModFix/>
          </a:blip>
          <a:stretch>
            <a:fillRect/>
          </a:stretch>
        </p:blipFill>
        <p:spPr>
          <a:xfrm>
            <a:off x="950099" y="2912288"/>
            <a:ext cx="2416226" cy="1618840"/>
          </a:xfrm>
          <a:prstGeom prst="rect">
            <a:avLst/>
          </a:prstGeom>
          <a:noFill/>
          <a:ln>
            <a:noFill/>
          </a:ln>
        </p:spPr>
      </p:pic>
      <p:pic>
        <p:nvPicPr>
          <p:cNvPr id="408" name="Google Shape;408;p57"/>
          <p:cNvPicPr preferRelativeResize="0"/>
          <p:nvPr/>
        </p:nvPicPr>
        <p:blipFill>
          <a:blip r:embed="rId6">
            <a:alphaModFix/>
          </a:blip>
          <a:stretch>
            <a:fillRect/>
          </a:stretch>
        </p:blipFill>
        <p:spPr>
          <a:xfrm>
            <a:off x="5147275" y="2913388"/>
            <a:ext cx="2416226" cy="161663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8"/>
          <p:cNvSpPr txBox="1">
            <a:spLocks noGrp="1"/>
          </p:cNvSpPr>
          <p:nvPr>
            <p:ph type="title"/>
          </p:nvPr>
        </p:nvSpPr>
        <p:spPr>
          <a:xfrm>
            <a:off x="722400" y="14955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Hierarchical Clustering for Single Linkage</a:t>
            </a:r>
            <a:endParaRPr/>
          </a:p>
          <a:p>
            <a:pPr marL="0" lvl="0" indent="0" algn="l" rtl="0">
              <a:spcBef>
                <a:spcPts val="0"/>
              </a:spcBef>
              <a:spcAft>
                <a:spcPts val="0"/>
              </a:spcAft>
              <a:buNone/>
            </a:pPr>
            <a:endParaRPr/>
          </a:p>
        </p:txBody>
      </p:sp>
      <p:sp>
        <p:nvSpPr>
          <p:cNvPr id="414" name="Google Shape;414;p58"/>
          <p:cNvSpPr txBox="1"/>
          <p:nvPr/>
        </p:nvSpPr>
        <p:spPr>
          <a:xfrm>
            <a:off x="801188" y="2420800"/>
            <a:ext cx="3589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FFFE"/>
                </a:solidFill>
                <a:latin typeface="Roboto"/>
                <a:ea typeface="Roboto"/>
                <a:cs typeface="Roboto"/>
                <a:sym typeface="Roboto"/>
              </a:rPr>
              <a:t>For  2 Clusters, Average Prediction Error: </a:t>
            </a:r>
            <a:endParaRPr sz="1000">
              <a:solidFill>
                <a:srgbClr val="FFFFFE"/>
              </a:solidFill>
              <a:latin typeface="Roboto"/>
              <a:ea typeface="Roboto"/>
              <a:cs typeface="Roboto"/>
              <a:sym typeface="Roboto"/>
            </a:endParaRPr>
          </a:p>
          <a:p>
            <a:pPr marL="0" lvl="0" indent="0" algn="l" rtl="0">
              <a:spcBef>
                <a:spcPts val="0"/>
              </a:spcBef>
              <a:spcAft>
                <a:spcPts val="0"/>
              </a:spcAft>
              <a:buNone/>
            </a:pPr>
            <a:r>
              <a:rPr lang="en" sz="1000">
                <a:solidFill>
                  <a:srgbClr val="00FF00"/>
                </a:solidFill>
                <a:latin typeface="Roboto"/>
                <a:ea typeface="Roboto"/>
                <a:cs typeface="Roboto"/>
                <a:sym typeface="Roboto"/>
              </a:rPr>
              <a:t>0.103612103856738</a:t>
            </a:r>
            <a:endParaRPr sz="1000">
              <a:solidFill>
                <a:srgbClr val="00FF00"/>
              </a:solidFill>
              <a:latin typeface="Roboto"/>
              <a:ea typeface="Roboto"/>
              <a:cs typeface="Roboto"/>
              <a:sym typeface="Roboto"/>
            </a:endParaRPr>
          </a:p>
        </p:txBody>
      </p:sp>
      <p:sp>
        <p:nvSpPr>
          <p:cNvPr id="415" name="Google Shape;415;p58"/>
          <p:cNvSpPr txBox="1"/>
          <p:nvPr/>
        </p:nvSpPr>
        <p:spPr>
          <a:xfrm>
            <a:off x="4994050" y="2420800"/>
            <a:ext cx="3589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FFFE"/>
                </a:solidFill>
                <a:latin typeface="Roboto"/>
                <a:ea typeface="Roboto"/>
                <a:cs typeface="Roboto"/>
                <a:sym typeface="Roboto"/>
              </a:rPr>
              <a:t>For 3 Clusters, Average Prediction Error:</a:t>
            </a:r>
            <a:endParaRPr sz="1000">
              <a:solidFill>
                <a:srgbClr val="FFFFFE"/>
              </a:solidFill>
              <a:latin typeface="Roboto"/>
              <a:ea typeface="Roboto"/>
              <a:cs typeface="Roboto"/>
              <a:sym typeface="Roboto"/>
            </a:endParaRPr>
          </a:p>
          <a:p>
            <a:pPr marL="0" lvl="0" indent="0" algn="l" rtl="0">
              <a:spcBef>
                <a:spcPts val="0"/>
              </a:spcBef>
              <a:spcAft>
                <a:spcPts val="0"/>
              </a:spcAft>
              <a:buNone/>
            </a:pPr>
            <a:r>
              <a:rPr lang="en" sz="1000">
                <a:solidFill>
                  <a:srgbClr val="FFFFFE"/>
                </a:solidFill>
                <a:latin typeface="Roboto"/>
                <a:ea typeface="Roboto"/>
                <a:cs typeface="Roboto"/>
                <a:sym typeface="Roboto"/>
              </a:rPr>
              <a:t>0.1277263044824807</a:t>
            </a:r>
            <a:endParaRPr sz="1000">
              <a:solidFill>
                <a:srgbClr val="FF0000"/>
              </a:solidFill>
              <a:latin typeface="Roboto"/>
              <a:ea typeface="Roboto"/>
              <a:cs typeface="Roboto"/>
              <a:sym typeface="Roboto"/>
            </a:endParaRPr>
          </a:p>
        </p:txBody>
      </p:sp>
      <p:sp>
        <p:nvSpPr>
          <p:cNvPr id="416" name="Google Shape;416;p58"/>
          <p:cNvSpPr txBox="1"/>
          <p:nvPr/>
        </p:nvSpPr>
        <p:spPr>
          <a:xfrm>
            <a:off x="801200" y="4540950"/>
            <a:ext cx="3589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FFFE"/>
                </a:solidFill>
                <a:latin typeface="Roboto"/>
                <a:ea typeface="Roboto"/>
                <a:cs typeface="Roboto"/>
                <a:sym typeface="Roboto"/>
              </a:rPr>
              <a:t>For 4 Clusters, Average Prediction Error: </a:t>
            </a:r>
            <a:endParaRPr sz="1000">
              <a:solidFill>
                <a:srgbClr val="FFFFFE"/>
              </a:solidFill>
              <a:latin typeface="Roboto"/>
              <a:ea typeface="Roboto"/>
              <a:cs typeface="Roboto"/>
              <a:sym typeface="Roboto"/>
            </a:endParaRPr>
          </a:p>
          <a:p>
            <a:pPr marL="0" lvl="0" indent="0" algn="l" rtl="0">
              <a:spcBef>
                <a:spcPts val="0"/>
              </a:spcBef>
              <a:spcAft>
                <a:spcPts val="0"/>
              </a:spcAft>
              <a:buNone/>
            </a:pPr>
            <a:r>
              <a:rPr lang="en" sz="1000">
                <a:solidFill>
                  <a:srgbClr val="FFFFFE"/>
                </a:solidFill>
                <a:latin typeface="Roboto"/>
                <a:ea typeface="Roboto"/>
                <a:cs typeface="Roboto"/>
                <a:sym typeface="Roboto"/>
              </a:rPr>
              <a:t>0.13030150693914183</a:t>
            </a:r>
            <a:endParaRPr sz="1000">
              <a:solidFill>
                <a:srgbClr val="FFFFFE"/>
              </a:solidFill>
              <a:latin typeface="Roboto"/>
              <a:ea typeface="Roboto"/>
              <a:cs typeface="Roboto"/>
              <a:sym typeface="Roboto"/>
            </a:endParaRPr>
          </a:p>
        </p:txBody>
      </p:sp>
      <p:sp>
        <p:nvSpPr>
          <p:cNvPr id="417" name="Google Shape;417;p58"/>
          <p:cNvSpPr txBox="1"/>
          <p:nvPr/>
        </p:nvSpPr>
        <p:spPr>
          <a:xfrm>
            <a:off x="4994038" y="4536375"/>
            <a:ext cx="3589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FFFE"/>
                </a:solidFill>
                <a:latin typeface="Roboto"/>
                <a:ea typeface="Roboto"/>
                <a:cs typeface="Roboto"/>
                <a:sym typeface="Roboto"/>
              </a:rPr>
              <a:t>For 5 Clusters, Average Prediction Error: </a:t>
            </a:r>
            <a:endParaRPr sz="1000">
              <a:solidFill>
                <a:srgbClr val="FFFFFE"/>
              </a:solidFill>
              <a:latin typeface="Roboto"/>
              <a:ea typeface="Roboto"/>
              <a:cs typeface="Roboto"/>
              <a:sym typeface="Roboto"/>
            </a:endParaRPr>
          </a:p>
          <a:p>
            <a:pPr marL="0" lvl="0" indent="0" algn="l" rtl="0">
              <a:spcBef>
                <a:spcPts val="0"/>
              </a:spcBef>
              <a:spcAft>
                <a:spcPts val="0"/>
              </a:spcAft>
              <a:buNone/>
            </a:pPr>
            <a:r>
              <a:rPr lang="en" sz="1000">
                <a:solidFill>
                  <a:srgbClr val="FF0000"/>
                </a:solidFill>
                <a:latin typeface="Roboto"/>
                <a:ea typeface="Roboto"/>
                <a:cs typeface="Roboto"/>
                <a:sym typeface="Roboto"/>
              </a:rPr>
              <a:t>0.1351287892706932</a:t>
            </a:r>
            <a:endParaRPr sz="1000">
              <a:solidFill>
                <a:srgbClr val="FF0000"/>
              </a:solidFill>
              <a:latin typeface="Roboto"/>
              <a:ea typeface="Roboto"/>
              <a:cs typeface="Roboto"/>
              <a:sym typeface="Roboto"/>
            </a:endParaRPr>
          </a:p>
        </p:txBody>
      </p:sp>
      <p:pic>
        <p:nvPicPr>
          <p:cNvPr id="418" name="Google Shape;418;p58"/>
          <p:cNvPicPr preferRelativeResize="0"/>
          <p:nvPr/>
        </p:nvPicPr>
        <p:blipFill>
          <a:blip r:embed="rId3">
            <a:alphaModFix/>
          </a:blip>
          <a:stretch>
            <a:fillRect/>
          </a:stretch>
        </p:blipFill>
        <p:spPr>
          <a:xfrm>
            <a:off x="950100" y="801075"/>
            <a:ext cx="2416226" cy="1620289"/>
          </a:xfrm>
          <a:prstGeom prst="rect">
            <a:avLst/>
          </a:prstGeom>
          <a:noFill/>
          <a:ln>
            <a:noFill/>
          </a:ln>
        </p:spPr>
      </p:pic>
      <p:pic>
        <p:nvPicPr>
          <p:cNvPr id="419" name="Google Shape;419;p58"/>
          <p:cNvPicPr preferRelativeResize="0"/>
          <p:nvPr/>
        </p:nvPicPr>
        <p:blipFill>
          <a:blip r:embed="rId4">
            <a:alphaModFix/>
          </a:blip>
          <a:stretch>
            <a:fillRect/>
          </a:stretch>
        </p:blipFill>
        <p:spPr>
          <a:xfrm>
            <a:off x="5147275" y="802900"/>
            <a:ext cx="2416226" cy="1616643"/>
          </a:xfrm>
          <a:prstGeom prst="rect">
            <a:avLst/>
          </a:prstGeom>
          <a:noFill/>
          <a:ln>
            <a:noFill/>
          </a:ln>
        </p:spPr>
      </p:pic>
      <p:pic>
        <p:nvPicPr>
          <p:cNvPr id="420" name="Google Shape;420;p58"/>
          <p:cNvPicPr preferRelativeResize="0"/>
          <p:nvPr/>
        </p:nvPicPr>
        <p:blipFill>
          <a:blip r:embed="rId5">
            <a:alphaModFix/>
          </a:blip>
          <a:stretch>
            <a:fillRect/>
          </a:stretch>
        </p:blipFill>
        <p:spPr>
          <a:xfrm>
            <a:off x="950100" y="2923575"/>
            <a:ext cx="2416226" cy="1616645"/>
          </a:xfrm>
          <a:prstGeom prst="rect">
            <a:avLst/>
          </a:prstGeom>
          <a:noFill/>
          <a:ln>
            <a:noFill/>
          </a:ln>
        </p:spPr>
      </p:pic>
      <p:pic>
        <p:nvPicPr>
          <p:cNvPr id="421" name="Google Shape;421;p58"/>
          <p:cNvPicPr preferRelativeResize="0"/>
          <p:nvPr/>
        </p:nvPicPr>
        <p:blipFill>
          <a:blip r:embed="rId6">
            <a:alphaModFix/>
          </a:blip>
          <a:stretch>
            <a:fillRect/>
          </a:stretch>
        </p:blipFill>
        <p:spPr>
          <a:xfrm>
            <a:off x="5147275" y="2922850"/>
            <a:ext cx="2416226" cy="161811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59"/>
          <p:cNvSpPr txBox="1">
            <a:spLocks noGrp="1"/>
          </p:cNvSpPr>
          <p:nvPr>
            <p:ph type="title"/>
          </p:nvPr>
        </p:nvSpPr>
        <p:spPr>
          <a:xfrm>
            <a:off x="722375" y="445025"/>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Hierarchical Clustering</a:t>
            </a:r>
            <a:endParaRPr/>
          </a:p>
          <a:p>
            <a:pPr marL="0" lvl="0" indent="0" algn="l" rtl="0">
              <a:spcBef>
                <a:spcPts val="0"/>
              </a:spcBef>
              <a:spcAft>
                <a:spcPts val="0"/>
              </a:spcAft>
              <a:buNone/>
            </a:pPr>
            <a:endParaRPr/>
          </a:p>
        </p:txBody>
      </p:sp>
      <p:sp>
        <p:nvSpPr>
          <p:cNvPr id="427" name="Google Shape;427;p59"/>
          <p:cNvSpPr txBox="1"/>
          <p:nvPr/>
        </p:nvSpPr>
        <p:spPr>
          <a:xfrm>
            <a:off x="5344225" y="1501375"/>
            <a:ext cx="35895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E"/>
                </a:solidFill>
                <a:latin typeface="Roboto"/>
                <a:ea typeface="Roboto"/>
                <a:cs typeface="Roboto"/>
                <a:sym typeface="Roboto"/>
              </a:rPr>
              <a:t>Linkage: Average</a:t>
            </a:r>
            <a:endParaRPr>
              <a:solidFill>
                <a:srgbClr val="FFFFFE"/>
              </a:solidFill>
              <a:latin typeface="Roboto"/>
              <a:ea typeface="Roboto"/>
              <a:cs typeface="Roboto"/>
              <a:sym typeface="Roboto"/>
            </a:endParaRPr>
          </a:p>
          <a:p>
            <a:pPr marL="0" lvl="0" indent="0" algn="l" rtl="0">
              <a:spcBef>
                <a:spcPts val="0"/>
              </a:spcBef>
              <a:spcAft>
                <a:spcPts val="0"/>
              </a:spcAft>
              <a:buNone/>
            </a:pPr>
            <a:endParaRPr>
              <a:solidFill>
                <a:srgbClr val="FFFFFE"/>
              </a:solidFill>
              <a:latin typeface="Roboto"/>
              <a:ea typeface="Roboto"/>
              <a:cs typeface="Roboto"/>
              <a:sym typeface="Roboto"/>
            </a:endParaRPr>
          </a:p>
          <a:p>
            <a:pPr marL="0" lvl="0" indent="0" algn="l" rtl="0">
              <a:spcBef>
                <a:spcPts val="0"/>
              </a:spcBef>
              <a:spcAft>
                <a:spcPts val="0"/>
              </a:spcAft>
              <a:buNone/>
            </a:pPr>
            <a:r>
              <a:rPr lang="en">
                <a:solidFill>
                  <a:srgbClr val="FFFFFE"/>
                </a:solidFill>
                <a:latin typeface="Roboto"/>
                <a:ea typeface="Roboto"/>
                <a:cs typeface="Roboto"/>
                <a:sym typeface="Roboto"/>
              </a:rPr>
              <a:t>2 Clusters:</a:t>
            </a:r>
            <a:endParaRPr>
              <a:solidFill>
                <a:srgbClr val="FFFFFE"/>
              </a:solidFill>
              <a:latin typeface="Roboto"/>
              <a:ea typeface="Roboto"/>
              <a:cs typeface="Roboto"/>
              <a:sym typeface="Roboto"/>
            </a:endParaRPr>
          </a:p>
          <a:p>
            <a:pPr marL="0" lvl="0" indent="0" algn="l" rtl="0">
              <a:spcBef>
                <a:spcPts val="0"/>
              </a:spcBef>
              <a:spcAft>
                <a:spcPts val="0"/>
              </a:spcAft>
              <a:buNone/>
            </a:pPr>
            <a:r>
              <a:rPr lang="en">
                <a:solidFill>
                  <a:srgbClr val="FFFFFE"/>
                </a:solidFill>
                <a:latin typeface="Roboto"/>
                <a:ea typeface="Roboto"/>
                <a:cs typeface="Roboto"/>
                <a:sym typeface="Roboto"/>
              </a:rPr>
              <a:t>Coordinates of centroid of nearest cluster: </a:t>
            </a:r>
            <a:endParaRPr>
              <a:solidFill>
                <a:srgbClr val="FFFFFE"/>
              </a:solidFill>
              <a:latin typeface="Roboto"/>
              <a:ea typeface="Roboto"/>
              <a:cs typeface="Roboto"/>
              <a:sym typeface="Roboto"/>
            </a:endParaRPr>
          </a:p>
          <a:p>
            <a:pPr marL="0" lvl="0" indent="0" algn="l" rtl="0">
              <a:spcBef>
                <a:spcPts val="0"/>
              </a:spcBef>
              <a:spcAft>
                <a:spcPts val="0"/>
              </a:spcAft>
              <a:buNone/>
            </a:pPr>
            <a:r>
              <a:rPr lang="en">
                <a:solidFill>
                  <a:srgbClr val="FFFFFE"/>
                </a:solidFill>
                <a:latin typeface="Roboto"/>
                <a:ea typeface="Roboto"/>
                <a:cs typeface="Roboto"/>
                <a:sym typeface="Roboto"/>
              </a:rPr>
              <a:t>(124.2961, 26.1098)</a:t>
            </a:r>
            <a:endParaRPr>
              <a:solidFill>
                <a:srgbClr val="FFFFFE"/>
              </a:solidFill>
              <a:latin typeface="Roboto"/>
              <a:ea typeface="Roboto"/>
              <a:cs typeface="Roboto"/>
              <a:sym typeface="Roboto"/>
            </a:endParaRPr>
          </a:p>
          <a:p>
            <a:pPr marL="0" lvl="0" indent="0" algn="l" rtl="0">
              <a:spcBef>
                <a:spcPts val="0"/>
              </a:spcBef>
              <a:spcAft>
                <a:spcPts val="0"/>
              </a:spcAft>
              <a:buNone/>
            </a:pPr>
            <a:r>
              <a:rPr lang="en">
                <a:solidFill>
                  <a:srgbClr val="FFFFFE"/>
                </a:solidFill>
                <a:latin typeface="Roboto"/>
                <a:ea typeface="Roboto"/>
                <a:cs typeface="Roboto"/>
                <a:sym typeface="Roboto"/>
              </a:rPr>
              <a:t>Probability of earthquake happening at test point:</a:t>
            </a:r>
            <a:endParaRPr>
              <a:solidFill>
                <a:srgbClr val="FFFFFE"/>
              </a:solidFill>
              <a:latin typeface="Roboto"/>
              <a:ea typeface="Roboto"/>
              <a:cs typeface="Roboto"/>
              <a:sym typeface="Roboto"/>
            </a:endParaRPr>
          </a:p>
          <a:p>
            <a:pPr marL="0" lvl="0" indent="0" algn="l" rtl="0">
              <a:spcBef>
                <a:spcPts val="0"/>
              </a:spcBef>
              <a:spcAft>
                <a:spcPts val="0"/>
              </a:spcAft>
              <a:buNone/>
            </a:pPr>
            <a:r>
              <a:rPr lang="en">
                <a:solidFill>
                  <a:srgbClr val="FFFFFE"/>
                </a:solidFill>
                <a:latin typeface="Roboto"/>
                <a:ea typeface="Roboto"/>
                <a:cs typeface="Roboto"/>
                <a:sym typeface="Roboto"/>
              </a:rPr>
              <a:t>0.007206933494481052</a:t>
            </a:r>
            <a:endParaRPr>
              <a:solidFill>
                <a:srgbClr val="FFFFFE"/>
              </a:solidFill>
              <a:latin typeface="Roboto"/>
              <a:ea typeface="Roboto"/>
              <a:cs typeface="Roboto"/>
              <a:sym typeface="Roboto"/>
            </a:endParaRPr>
          </a:p>
          <a:p>
            <a:pPr marL="0" lvl="0" indent="0" algn="l" rtl="0">
              <a:spcBef>
                <a:spcPts val="0"/>
              </a:spcBef>
              <a:spcAft>
                <a:spcPts val="0"/>
              </a:spcAft>
              <a:buNone/>
            </a:pPr>
            <a:r>
              <a:rPr lang="en">
                <a:solidFill>
                  <a:srgbClr val="FFFFFE"/>
                </a:solidFill>
                <a:latin typeface="Roboto"/>
                <a:ea typeface="Roboto"/>
                <a:cs typeface="Roboto"/>
                <a:sym typeface="Roboto"/>
              </a:rPr>
              <a:t>Average Prediction Error: </a:t>
            </a:r>
            <a:endParaRPr>
              <a:solidFill>
                <a:srgbClr val="FFFFFE"/>
              </a:solidFill>
              <a:latin typeface="Roboto"/>
              <a:ea typeface="Roboto"/>
              <a:cs typeface="Roboto"/>
              <a:sym typeface="Roboto"/>
            </a:endParaRPr>
          </a:p>
          <a:p>
            <a:pPr marL="0" lvl="0" indent="0" algn="l" rtl="0">
              <a:spcBef>
                <a:spcPts val="0"/>
              </a:spcBef>
              <a:spcAft>
                <a:spcPts val="0"/>
              </a:spcAft>
              <a:buNone/>
            </a:pPr>
            <a:r>
              <a:rPr lang="en">
                <a:solidFill>
                  <a:srgbClr val="00FF00"/>
                </a:solidFill>
                <a:latin typeface="Roboto"/>
                <a:ea typeface="Roboto"/>
                <a:cs typeface="Roboto"/>
                <a:sym typeface="Roboto"/>
              </a:rPr>
              <a:t>0.1025509948732408</a:t>
            </a:r>
            <a:endParaRPr>
              <a:solidFill>
                <a:srgbClr val="00FF00"/>
              </a:solidFill>
              <a:latin typeface="Roboto"/>
              <a:ea typeface="Roboto"/>
              <a:cs typeface="Roboto"/>
              <a:sym typeface="Roboto"/>
            </a:endParaRPr>
          </a:p>
        </p:txBody>
      </p:sp>
      <p:sp>
        <p:nvSpPr>
          <p:cNvPr id="428" name="Google Shape;428;p59"/>
          <p:cNvSpPr txBox="1"/>
          <p:nvPr/>
        </p:nvSpPr>
        <p:spPr>
          <a:xfrm>
            <a:off x="5344213" y="4023625"/>
            <a:ext cx="3589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FFFFFE"/>
                </a:solidFill>
                <a:latin typeface="Roboto"/>
                <a:ea typeface="Roboto"/>
                <a:cs typeface="Roboto"/>
                <a:sym typeface="Roboto"/>
              </a:rPr>
              <a:t>Hyperparameter of linkage: “average” and n_clusters: 2 is the best</a:t>
            </a:r>
            <a:endParaRPr sz="1200">
              <a:solidFill>
                <a:srgbClr val="FFFFFE"/>
              </a:solidFill>
              <a:latin typeface="Roboto"/>
              <a:ea typeface="Roboto"/>
              <a:cs typeface="Roboto"/>
              <a:sym typeface="Roboto"/>
            </a:endParaRPr>
          </a:p>
        </p:txBody>
      </p:sp>
      <p:sp>
        <p:nvSpPr>
          <p:cNvPr id="429" name="Google Shape;429;p59"/>
          <p:cNvSpPr txBox="1"/>
          <p:nvPr/>
        </p:nvSpPr>
        <p:spPr>
          <a:xfrm>
            <a:off x="4458775" y="398275"/>
            <a:ext cx="4354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FFFFFE"/>
                </a:solidFill>
                <a:latin typeface="Roboto"/>
                <a:ea typeface="Roboto"/>
                <a:cs typeface="Roboto"/>
                <a:sym typeface="Roboto"/>
              </a:rPr>
              <a:t>Coordinates of random point generated: (132.1422, 57.6522)</a:t>
            </a:r>
            <a:endParaRPr sz="1200">
              <a:solidFill>
                <a:srgbClr val="FFFFFE"/>
              </a:solidFill>
              <a:latin typeface="Roboto"/>
              <a:ea typeface="Roboto"/>
              <a:cs typeface="Roboto"/>
              <a:sym typeface="Roboto"/>
            </a:endParaRPr>
          </a:p>
        </p:txBody>
      </p:sp>
      <p:pic>
        <p:nvPicPr>
          <p:cNvPr id="430" name="Google Shape;430;p59"/>
          <p:cNvPicPr preferRelativeResize="0"/>
          <p:nvPr/>
        </p:nvPicPr>
        <p:blipFill>
          <a:blip r:embed="rId3">
            <a:alphaModFix/>
          </a:blip>
          <a:stretch>
            <a:fillRect/>
          </a:stretch>
        </p:blipFill>
        <p:spPr>
          <a:xfrm>
            <a:off x="4568448" y="775325"/>
            <a:ext cx="4441475" cy="369300"/>
          </a:xfrm>
          <a:prstGeom prst="rect">
            <a:avLst/>
          </a:prstGeom>
          <a:noFill/>
          <a:ln>
            <a:noFill/>
          </a:ln>
        </p:spPr>
      </p:pic>
      <p:pic>
        <p:nvPicPr>
          <p:cNvPr id="431" name="Google Shape;431;p59"/>
          <p:cNvPicPr preferRelativeResize="0"/>
          <p:nvPr/>
        </p:nvPicPr>
        <p:blipFill>
          <a:blip r:embed="rId4">
            <a:alphaModFix/>
          </a:blip>
          <a:stretch>
            <a:fillRect/>
          </a:stretch>
        </p:blipFill>
        <p:spPr>
          <a:xfrm>
            <a:off x="328898" y="1401188"/>
            <a:ext cx="4905875" cy="32838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60"/>
          <p:cNvSpPr txBox="1">
            <a:spLocks noGrp="1"/>
          </p:cNvSpPr>
          <p:nvPr>
            <p:ph type="title"/>
          </p:nvPr>
        </p:nvSpPr>
        <p:spPr>
          <a:xfrm>
            <a:off x="722375" y="216425"/>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Choosing the best model to predict probability of earthquake at a location</a:t>
            </a:r>
            <a:endParaRPr/>
          </a:p>
          <a:p>
            <a:pPr marL="0" lvl="0" indent="0" algn="l" rtl="0">
              <a:spcBef>
                <a:spcPts val="0"/>
              </a:spcBef>
              <a:spcAft>
                <a:spcPts val="0"/>
              </a:spcAft>
              <a:buNone/>
            </a:pPr>
            <a:endParaRPr/>
          </a:p>
        </p:txBody>
      </p:sp>
      <p:sp>
        <p:nvSpPr>
          <p:cNvPr id="437" name="Google Shape;437;p60"/>
          <p:cNvSpPr txBox="1"/>
          <p:nvPr/>
        </p:nvSpPr>
        <p:spPr>
          <a:xfrm>
            <a:off x="722363" y="2031200"/>
            <a:ext cx="3589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rgbClr val="FFFFFE"/>
              </a:solidFill>
              <a:latin typeface="Roboto"/>
              <a:ea typeface="Roboto"/>
              <a:cs typeface="Roboto"/>
              <a:sym typeface="Roboto"/>
            </a:endParaRPr>
          </a:p>
        </p:txBody>
      </p:sp>
      <p:pic>
        <p:nvPicPr>
          <p:cNvPr id="438" name="Google Shape;438;p60"/>
          <p:cNvPicPr preferRelativeResize="0"/>
          <p:nvPr/>
        </p:nvPicPr>
        <p:blipFill>
          <a:blip r:embed="rId3">
            <a:alphaModFix/>
          </a:blip>
          <a:stretch>
            <a:fillRect/>
          </a:stretch>
        </p:blipFill>
        <p:spPr>
          <a:xfrm>
            <a:off x="586700" y="1711503"/>
            <a:ext cx="3080751" cy="2063375"/>
          </a:xfrm>
          <a:prstGeom prst="rect">
            <a:avLst/>
          </a:prstGeom>
          <a:noFill/>
          <a:ln>
            <a:noFill/>
          </a:ln>
        </p:spPr>
      </p:pic>
      <p:sp>
        <p:nvSpPr>
          <p:cNvPr id="439" name="Google Shape;439;p60"/>
          <p:cNvSpPr txBox="1"/>
          <p:nvPr/>
        </p:nvSpPr>
        <p:spPr>
          <a:xfrm>
            <a:off x="332325" y="1311300"/>
            <a:ext cx="3589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E"/>
                </a:solidFill>
                <a:latin typeface="Roboto"/>
                <a:ea typeface="Roboto"/>
                <a:cs typeface="Roboto"/>
                <a:sym typeface="Roboto"/>
              </a:rPr>
              <a:t>K-Means Clustering Model (5 Clusters)</a:t>
            </a:r>
            <a:endParaRPr>
              <a:solidFill>
                <a:srgbClr val="FFFFFE"/>
              </a:solidFill>
              <a:latin typeface="Roboto"/>
              <a:ea typeface="Roboto"/>
              <a:cs typeface="Roboto"/>
              <a:sym typeface="Roboto"/>
            </a:endParaRPr>
          </a:p>
        </p:txBody>
      </p:sp>
      <p:sp>
        <p:nvSpPr>
          <p:cNvPr id="440" name="Google Shape;440;p60"/>
          <p:cNvSpPr txBox="1"/>
          <p:nvPr/>
        </p:nvSpPr>
        <p:spPr>
          <a:xfrm>
            <a:off x="4667950" y="1096500"/>
            <a:ext cx="3589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E"/>
                </a:solidFill>
                <a:latin typeface="Roboto"/>
                <a:ea typeface="Roboto"/>
                <a:cs typeface="Roboto"/>
                <a:sym typeface="Roboto"/>
              </a:rPr>
              <a:t>Hierarchical Clustering Model with linkage hyperparameter: “average” (2 Clusters)</a:t>
            </a:r>
            <a:endParaRPr>
              <a:solidFill>
                <a:srgbClr val="FFFFFE"/>
              </a:solidFill>
              <a:latin typeface="Roboto"/>
              <a:ea typeface="Roboto"/>
              <a:cs typeface="Roboto"/>
              <a:sym typeface="Roboto"/>
            </a:endParaRPr>
          </a:p>
        </p:txBody>
      </p:sp>
      <p:sp>
        <p:nvSpPr>
          <p:cNvPr id="441" name="Google Shape;441;p60"/>
          <p:cNvSpPr txBox="1"/>
          <p:nvPr/>
        </p:nvSpPr>
        <p:spPr>
          <a:xfrm>
            <a:off x="4922325" y="3782325"/>
            <a:ext cx="3393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FFFFFE"/>
                </a:solidFill>
                <a:latin typeface="Roboto"/>
                <a:ea typeface="Roboto"/>
                <a:cs typeface="Roboto"/>
                <a:sym typeface="Roboto"/>
              </a:rPr>
              <a:t>Average Prediction Error:</a:t>
            </a:r>
            <a:endParaRPr sz="1200">
              <a:solidFill>
                <a:srgbClr val="FFFFFE"/>
              </a:solidFill>
              <a:latin typeface="Roboto"/>
              <a:ea typeface="Roboto"/>
              <a:cs typeface="Roboto"/>
              <a:sym typeface="Roboto"/>
            </a:endParaRPr>
          </a:p>
          <a:p>
            <a:pPr marL="0" lvl="0" indent="0" algn="l" rtl="0">
              <a:spcBef>
                <a:spcPts val="0"/>
              </a:spcBef>
              <a:spcAft>
                <a:spcPts val="0"/>
              </a:spcAft>
              <a:buNone/>
            </a:pPr>
            <a:r>
              <a:rPr lang="en" sz="1200">
                <a:solidFill>
                  <a:srgbClr val="00FF00"/>
                </a:solidFill>
                <a:latin typeface="Roboto"/>
                <a:ea typeface="Roboto"/>
                <a:cs typeface="Roboto"/>
                <a:sym typeface="Roboto"/>
              </a:rPr>
              <a:t>0.1025509948732408</a:t>
            </a:r>
            <a:endParaRPr/>
          </a:p>
        </p:txBody>
      </p:sp>
      <p:sp>
        <p:nvSpPr>
          <p:cNvPr id="442" name="Google Shape;442;p60"/>
          <p:cNvSpPr txBox="1"/>
          <p:nvPr/>
        </p:nvSpPr>
        <p:spPr>
          <a:xfrm>
            <a:off x="586700" y="378232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FFFFFE"/>
                </a:solidFill>
                <a:latin typeface="Roboto"/>
                <a:ea typeface="Roboto"/>
                <a:cs typeface="Roboto"/>
                <a:sym typeface="Roboto"/>
              </a:rPr>
              <a:t>Average Prediction Error:  </a:t>
            </a:r>
            <a:r>
              <a:rPr lang="en" sz="1200">
                <a:solidFill>
                  <a:srgbClr val="00FF00"/>
                </a:solidFill>
                <a:latin typeface="Roboto"/>
                <a:ea typeface="Roboto"/>
                <a:cs typeface="Roboto"/>
                <a:sym typeface="Roboto"/>
              </a:rPr>
              <a:t>0.048489603837849025</a:t>
            </a:r>
            <a:endParaRPr sz="1200">
              <a:solidFill>
                <a:srgbClr val="00FF00"/>
              </a:solidFill>
              <a:latin typeface="Roboto"/>
              <a:ea typeface="Roboto"/>
              <a:cs typeface="Roboto"/>
              <a:sym typeface="Roboto"/>
            </a:endParaRPr>
          </a:p>
        </p:txBody>
      </p:sp>
      <p:sp>
        <p:nvSpPr>
          <p:cNvPr id="443" name="Google Shape;443;p60"/>
          <p:cNvSpPr txBox="1"/>
          <p:nvPr/>
        </p:nvSpPr>
        <p:spPr>
          <a:xfrm>
            <a:off x="586700" y="4346350"/>
            <a:ext cx="8270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E"/>
                </a:solidFill>
                <a:latin typeface="Roboto"/>
                <a:ea typeface="Roboto"/>
                <a:cs typeface="Roboto"/>
                <a:sym typeface="Roboto"/>
              </a:rPr>
              <a:t>Comparing the average prediction error of both models, we then conclude that the K-Means clustering model with 5 clusters would be the best at predicting probability of an earthquake at a location</a:t>
            </a:r>
            <a:endParaRPr>
              <a:solidFill>
                <a:srgbClr val="FFFFFE"/>
              </a:solidFill>
              <a:latin typeface="Roboto"/>
              <a:ea typeface="Roboto"/>
              <a:cs typeface="Roboto"/>
              <a:sym typeface="Roboto"/>
            </a:endParaRPr>
          </a:p>
        </p:txBody>
      </p:sp>
      <p:pic>
        <p:nvPicPr>
          <p:cNvPr id="444" name="Google Shape;444;p60"/>
          <p:cNvPicPr preferRelativeResize="0"/>
          <p:nvPr/>
        </p:nvPicPr>
        <p:blipFill>
          <a:blip r:embed="rId4">
            <a:alphaModFix/>
          </a:blip>
          <a:stretch>
            <a:fillRect/>
          </a:stretch>
        </p:blipFill>
        <p:spPr>
          <a:xfrm>
            <a:off x="4922324" y="1712103"/>
            <a:ext cx="3080751" cy="206216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61"/>
          <p:cNvSpPr txBox="1">
            <a:spLocks noGrp="1"/>
          </p:cNvSpPr>
          <p:nvPr>
            <p:ph type="title"/>
          </p:nvPr>
        </p:nvSpPr>
        <p:spPr>
          <a:xfrm>
            <a:off x="722375" y="445025"/>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
        <p:nvSpPr>
          <p:cNvPr id="450" name="Google Shape;450;p61"/>
          <p:cNvSpPr txBox="1">
            <a:spLocks noGrp="1"/>
          </p:cNvSpPr>
          <p:nvPr>
            <p:ph type="body" idx="1"/>
          </p:nvPr>
        </p:nvSpPr>
        <p:spPr>
          <a:xfrm>
            <a:off x="121800" y="1017725"/>
            <a:ext cx="8900400" cy="841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400"/>
              <a:t>Using the K-Means model with 5 clusters, we calculate the probability of an earthquake at 2 extreme locations:</a:t>
            </a:r>
            <a:br>
              <a:rPr lang="en" sz="1400"/>
            </a:br>
            <a:r>
              <a:rPr lang="en" sz="1400"/>
              <a:t>1) near the centroid of a cluster</a:t>
            </a:r>
            <a:endParaRPr sz="1400"/>
          </a:p>
          <a:p>
            <a:pPr marL="0" lvl="0" indent="0" algn="l" rtl="0">
              <a:lnSpc>
                <a:spcPct val="115000"/>
              </a:lnSpc>
              <a:spcBef>
                <a:spcPts val="0"/>
              </a:spcBef>
              <a:spcAft>
                <a:spcPts val="0"/>
              </a:spcAft>
              <a:buNone/>
            </a:pPr>
            <a:r>
              <a:rPr lang="en" sz="1400"/>
              <a:t>2) location that is very far away from the centroid of the nearest cluster</a:t>
            </a:r>
            <a:endParaRPr sz="1400"/>
          </a:p>
        </p:txBody>
      </p:sp>
      <p:sp>
        <p:nvSpPr>
          <p:cNvPr id="451" name="Google Shape;451;p61"/>
          <p:cNvSpPr txBox="1"/>
          <p:nvPr/>
        </p:nvSpPr>
        <p:spPr>
          <a:xfrm>
            <a:off x="337150" y="2018750"/>
            <a:ext cx="3762000" cy="5850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Clr>
                <a:srgbClr val="FFFFFF"/>
              </a:buClr>
              <a:buSzPts val="1300"/>
              <a:buFont typeface="Roboto"/>
              <a:buAutoNum type="arabicParenR"/>
            </a:pPr>
            <a:r>
              <a:rPr lang="en" sz="1300">
                <a:solidFill>
                  <a:srgbClr val="FFFFFF"/>
                </a:solidFill>
                <a:latin typeface="Roboto"/>
                <a:ea typeface="Roboto"/>
                <a:cs typeface="Roboto"/>
                <a:sym typeface="Roboto"/>
              </a:rPr>
              <a:t>Near the centroid of a cluster</a:t>
            </a:r>
            <a:br>
              <a:rPr lang="en" sz="1300">
                <a:solidFill>
                  <a:srgbClr val="FFFFFF"/>
                </a:solidFill>
                <a:latin typeface="Roboto"/>
                <a:ea typeface="Roboto"/>
                <a:cs typeface="Roboto"/>
                <a:sym typeface="Roboto"/>
              </a:rPr>
            </a:br>
            <a:r>
              <a:rPr lang="en" sz="1300">
                <a:solidFill>
                  <a:srgbClr val="FFFFFF"/>
                </a:solidFill>
                <a:latin typeface="Roboto"/>
                <a:ea typeface="Roboto"/>
                <a:cs typeface="Roboto"/>
                <a:sym typeface="Roboto"/>
              </a:rPr>
              <a:t>Coordinates: (122,22)</a:t>
            </a:r>
            <a:endParaRPr sz="1300">
              <a:solidFill>
                <a:srgbClr val="FFFFFF"/>
              </a:solidFill>
              <a:latin typeface="Roboto"/>
              <a:ea typeface="Roboto"/>
              <a:cs typeface="Roboto"/>
              <a:sym typeface="Roboto"/>
            </a:endParaRPr>
          </a:p>
        </p:txBody>
      </p:sp>
      <p:sp>
        <p:nvSpPr>
          <p:cNvPr id="452" name="Google Shape;452;p61"/>
          <p:cNvSpPr txBox="1"/>
          <p:nvPr/>
        </p:nvSpPr>
        <p:spPr>
          <a:xfrm>
            <a:off x="337150" y="3479225"/>
            <a:ext cx="4563900" cy="7851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Clr>
                <a:srgbClr val="FFFFFF"/>
              </a:buClr>
              <a:buSzPts val="1300"/>
              <a:buFont typeface="Roboto"/>
              <a:buAutoNum type="arabicParenR" startAt="2"/>
            </a:pPr>
            <a:r>
              <a:rPr lang="en" sz="1300">
                <a:solidFill>
                  <a:srgbClr val="FFFFFF"/>
                </a:solidFill>
                <a:latin typeface="Roboto"/>
                <a:ea typeface="Roboto"/>
                <a:cs typeface="Roboto"/>
                <a:sym typeface="Roboto"/>
              </a:rPr>
              <a:t>Location very far from centroid of nearest cluster</a:t>
            </a:r>
            <a:br>
              <a:rPr lang="en" sz="1300">
                <a:solidFill>
                  <a:srgbClr val="FFFFFF"/>
                </a:solidFill>
                <a:latin typeface="Roboto"/>
                <a:ea typeface="Roboto"/>
                <a:cs typeface="Roboto"/>
                <a:sym typeface="Roboto"/>
              </a:rPr>
            </a:br>
            <a:r>
              <a:rPr lang="en" sz="1300">
                <a:solidFill>
                  <a:srgbClr val="FFFFFF"/>
                </a:solidFill>
                <a:latin typeface="Roboto"/>
                <a:ea typeface="Roboto"/>
                <a:cs typeface="Roboto"/>
                <a:sym typeface="Roboto"/>
              </a:rPr>
              <a:t>Coordinates: (69,17)</a:t>
            </a:r>
            <a:endParaRPr sz="1300">
              <a:solidFill>
                <a:srgbClr val="FFFFFF"/>
              </a:solidFill>
              <a:latin typeface="Roboto"/>
              <a:ea typeface="Roboto"/>
              <a:cs typeface="Roboto"/>
              <a:sym typeface="Roboto"/>
            </a:endParaRPr>
          </a:p>
          <a:p>
            <a:pPr marL="457200" lvl="0" indent="0" algn="l" rtl="0">
              <a:spcBef>
                <a:spcPts val="0"/>
              </a:spcBef>
              <a:spcAft>
                <a:spcPts val="0"/>
              </a:spcAft>
              <a:buNone/>
            </a:pPr>
            <a:endParaRPr sz="1300">
              <a:solidFill>
                <a:srgbClr val="FFFFFF"/>
              </a:solidFill>
              <a:latin typeface="Roboto"/>
              <a:ea typeface="Roboto"/>
              <a:cs typeface="Roboto"/>
              <a:sym typeface="Roboto"/>
            </a:endParaRPr>
          </a:p>
        </p:txBody>
      </p:sp>
      <p:pic>
        <p:nvPicPr>
          <p:cNvPr id="453" name="Google Shape;453;p61"/>
          <p:cNvPicPr preferRelativeResize="0"/>
          <p:nvPr/>
        </p:nvPicPr>
        <p:blipFill>
          <a:blip r:embed="rId3">
            <a:alphaModFix/>
          </a:blip>
          <a:stretch>
            <a:fillRect/>
          </a:stretch>
        </p:blipFill>
        <p:spPr>
          <a:xfrm>
            <a:off x="263425" y="4051900"/>
            <a:ext cx="5344721" cy="785100"/>
          </a:xfrm>
          <a:prstGeom prst="rect">
            <a:avLst/>
          </a:prstGeom>
          <a:noFill/>
          <a:ln>
            <a:noFill/>
          </a:ln>
        </p:spPr>
      </p:pic>
      <p:sp>
        <p:nvSpPr>
          <p:cNvPr id="454" name="Google Shape;454;p61"/>
          <p:cNvSpPr txBox="1"/>
          <p:nvPr/>
        </p:nvSpPr>
        <p:spPr>
          <a:xfrm>
            <a:off x="5998700" y="2128725"/>
            <a:ext cx="2750700" cy="255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E"/>
                </a:solidFill>
                <a:latin typeface="Roboto"/>
                <a:ea typeface="Roboto"/>
                <a:cs typeface="Roboto"/>
                <a:sym typeface="Roboto"/>
              </a:rPr>
              <a:t>Limitations of model:</a:t>
            </a:r>
            <a:endParaRPr>
              <a:solidFill>
                <a:srgbClr val="FFFFFE"/>
              </a:solidFill>
              <a:latin typeface="Roboto"/>
              <a:ea typeface="Roboto"/>
              <a:cs typeface="Roboto"/>
              <a:sym typeface="Roboto"/>
            </a:endParaRPr>
          </a:p>
          <a:p>
            <a:pPr marL="457200" lvl="0" indent="-317500" algn="l" rtl="0">
              <a:spcBef>
                <a:spcPts val="0"/>
              </a:spcBef>
              <a:spcAft>
                <a:spcPts val="0"/>
              </a:spcAft>
              <a:buClr>
                <a:srgbClr val="FFFFFE"/>
              </a:buClr>
              <a:buSzPts val="1400"/>
              <a:buFont typeface="Roboto"/>
              <a:buChar char="-"/>
            </a:pPr>
            <a:r>
              <a:rPr lang="en">
                <a:solidFill>
                  <a:srgbClr val="FFFFFE"/>
                </a:solidFill>
                <a:latin typeface="Roboto"/>
                <a:ea typeface="Roboto"/>
                <a:cs typeface="Roboto"/>
                <a:sym typeface="Roboto"/>
              </a:rPr>
              <a:t>As seen from the bottom diagram, if we choose a coordinate that is on or further than the furthest point from the cluster, the probability of an earthquake happening will be 0 or negative respectively </a:t>
            </a:r>
            <a:endParaRPr>
              <a:solidFill>
                <a:srgbClr val="FFFFFE"/>
              </a:solidFill>
              <a:latin typeface="Roboto"/>
              <a:ea typeface="Roboto"/>
              <a:cs typeface="Roboto"/>
              <a:sym typeface="Roboto"/>
            </a:endParaRPr>
          </a:p>
          <a:p>
            <a:pPr marL="457200" lvl="0" indent="0" algn="l" rtl="0">
              <a:spcBef>
                <a:spcPts val="0"/>
              </a:spcBef>
              <a:spcAft>
                <a:spcPts val="0"/>
              </a:spcAft>
              <a:buNone/>
            </a:pPr>
            <a:endParaRPr>
              <a:solidFill>
                <a:srgbClr val="FFFFFE"/>
              </a:solidFill>
              <a:latin typeface="Roboto"/>
              <a:ea typeface="Roboto"/>
              <a:cs typeface="Roboto"/>
              <a:sym typeface="Roboto"/>
            </a:endParaRPr>
          </a:p>
        </p:txBody>
      </p:sp>
      <p:pic>
        <p:nvPicPr>
          <p:cNvPr id="455" name="Google Shape;455;p61"/>
          <p:cNvPicPr preferRelativeResize="0"/>
          <p:nvPr/>
        </p:nvPicPr>
        <p:blipFill>
          <a:blip r:embed="rId4">
            <a:alphaModFix/>
          </a:blip>
          <a:stretch>
            <a:fillRect/>
          </a:stretch>
        </p:blipFill>
        <p:spPr>
          <a:xfrm>
            <a:off x="263425" y="2648950"/>
            <a:ext cx="5344725" cy="7851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62"/>
          <p:cNvSpPr txBox="1">
            <a:spLocks noGrp="1"/>
          </p:cNvSpPr>
          <p:nvPr>
            <p:ph type="title"/>
          </p:nvPr>
        </p:nvSpPr>
        <p:spPr>
          <a:xfrm>
            <a:off x="722375" y="445025"/>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Proposed Method</a:t>
            </a:r>
            <a:endParaRPr/>
          </a:p>
        </p:txBody>
      </p:sp>
      <p:sp>
        <p:nvSpPr>
          <p:cNvPr id="461" name="Google Shape;461;p62"/>
          <p:cNvSpPr txBox="1">
            <a:spLocks noGrp="1"/>
          </p:cNvSpPr>
          <p:nvPr>
            <p:ph type="body" idx="1"/>
          </p:nvPr>
        </p:nvSpPr>
        <p:spPr>
          <a:xfrm>
            <a:off x="722375" y="847675"/>
            <a:ext cx="7699200" cy="8415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Clr>
                <a:srgbClr val="FFFFFF"/>
              </a:buClr>
              <a:buSzPts val="1700"/>
              <a:buChar char="-"/>
            </a:pPr>
            <a:r>
              <a:rPr lang="en" sz="1300"/>
              <a:t>Propose using a method which calculates the probability by finding the number of earthquakes in a radius around the location, divided by the total number of earthquakes</a:t>
            </a:r>
            <a:endParaRPr sz="1300"/>
          </a:p>
          <a:p>
            <a:pPr marL="457200" lvl="0" indent="-336550" algn="l" rtl="0">
              <a:spcBef>
                <a:spcPts val="0"/>
              </a:spcBef>
              <a:spcAft>
                <a:spcPts val="0"/>
              </a:spcAft>
              <a:buClr>
                <a:srgbClr val="FFFFFF"/>
              </a:buClr>
              <a:buSzPts val="1700"/>
              <a:buChar char="-"/>
            </a:pPr>
            <a:r>
              <a:rPr lang="en" sz="1300"/>
              <a:t>More accurate as it takes into account the frequency of earthquakes in a radius around the chosen location.</a:t>
            </a:r>
            <a:endParaRPr sz="1300"/>
          </a:p>
          <a:p>
            <a:pPr marL="457200" lvl="0" indent="-311150" algn="l" rtl="0">
              <a:spcBef>
                <a:spcPts val="0"/>
              </a:spcBef>
              <a:spcAft>
                <a:spcPts val="0"/>
              </a:spcAft>
              <a:buClr>
                <a:srgbClr val="FFFFFF"/>
              </a:buClr>
              <a:buSzPts val="1300"/>
              <a:buChar char="-"/>
            </a:pPr>
            <a:r>
              <a:rPr lang="en" sz="1300"/>
              <a:t>Chose radius of 500 km because most powerful earthquake could be felt 1000 km away and a magnitude 5.5 earthquake usually can be felt as far as 500km away. </a:t>
            </a:r>
            <a:endParaRPr sz="1300"/>
          </a:p>
        </p:txBody>
      </p:sp>
      <p:sp>
        <p:nvSpPr>
          <p:cNvPr id="462" name="Google Shape;462;p62"/>
          <p:cNvSpPr txBox="1"/>
          <p:nvPr/>
        </p:nvSpPr>
        <p:spPr>
          <a:xfrm>
            <a:off x="382925" y="2385050"/>
            <a:ext cx="3762000" cy="5850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Clr>
                <a:srgbClr val="FFFFFF"/>
              </a:buClr>
              <a:buSzPts val="1300"/>
              <a:buFont typeface="Roboto"/>
              <a:buAutoNum type="arabicParenR"/>
            </a:pPr>
            <a:r>
              <a:rPr lang="en" sz="1300">
                <a:solidFill>
                  <a:srgbClr val="FFFFFF"/>
                </a:solidFill>
                <a:latin typeface="Roboto"/>
                <a:ea typeface="Roboto"/>
                <a:cs typeface="Roboto"/>
                <a:sym typeface="Roboto"/>
              </a:rPr>
              <a:t>Near the centroid of a cluster</a:t>
            </a:r>
            <a:br>
              <a:rPr lang="en" sz="1300">
                <a:solidFill>
                  <a:srgbClr val="FFFFFF"/>
                </a:solidFill>
                <a:latin typeface="Roboto"/>
                <a:ea typeface="Roboto"/>
                <a:cs typeface="Roboto"/>
                <a:sym typeface="Roboto"/>
              </a:rPr>
            </a:br>
            <a:r>
              <a:rPr lang="en" sz="1300">
                <a:solidFill>
                  <a:srgbClr val="FFFFFF"/>
                </a:solidFill>
                <a:latin typeface="Roboto"/>
                <a:ea typeface="Roboto"/>
                <a:cs typeface="Roboto"/>
                <a:sym typeface="Roboto"/>
              </a:rPr>
              <a:t>Coordinates: (122,22)</a:t>
            </a:r>
            <a:endParaRPr sz="1300">
              <a:solidFill>
                <a:srgbClr val="FFFFFF"/>
              </a:solidFill>
              <a:latin typeface="Roboto"/>
              <a:ea typeface="Roboto"/>
              <a:cs typeface="Roboto"/>
              <a:sym typeface="Roboto"/>
            </a:endParaRPr>
          </a:p>
        </p:txBody>
      </p:sp>
      <p:sp>
        <p:nvSpPr>
          <p:cNvPr id="463" name="Google Shape;463;p62"/>
          <p:cNvSpPr txBox="1"/>
          <p:nvPr/>
        </p:nvSpPr>
        <p:spPr>
          <a:xfrm>
            <a:off x="4572000" y="2361200"/>
            <a:ext cx="4563900" cy="7851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Clr>
                <a:srgbClr val="FFFFFF"/>
              </a:buClr>
              <a:buSzPts val="1300"/>
              <a:buFont typeface="Roboto"/>
              <a:buAutoNum type="arabicParenR" startAt="2"/>
            </a:pPr>
            <a:r>
              <a:rPr lang="en" sz="1300">
                <a:solidFill>
                  <a:srgbClr val="FFFFFF"/>
                </a:solidFill>
                <a:latin typeface="Roboto"/>
                <a:ea typeface="Roboto"/>
                <a:cs typeface="Roboto"/>
                <a:sym typeface="Roboto"/>
              </a:rPr>
              <a:t>Location very far from centroid of nearest cluster</a:t>
            </a:r>
            <a:br>
              <a:rPr lang="en" sz="1300">
                <a:solidFill>
                  <a:srgbClr val="FFFFFF"/>
                </a:solidFill>
                <a:latin typeface="Roboto"/>
                <a:ea typeface="Roboto"/>
                <a:cs typeface="Roboto"/>
                <a:sym typeface="Roboto"/>
              </a:rPr>
            </a:br>
            <a:r>
              <a:rPr lang="en" sz="1300">
                <a:solidFill>
                  <a:srgbClr val="FFFFFF"/>
                </a:solidFill>
                <a:latin typeface="Roboto"/>
                <a:ea typeface="Roboto"/>
                <a:cs typeface="Roboto"/>
                <a:sym typeface="Roboto"/>
              </a:rPr>
              <a:t>Coordinates: (69,17)</a:t>
            </a:r>
            <a:endParaRPr sz="1300">
              <a:solidFill>
                <a:srgbClr val="FFFFFF"/>
              </a:solidFill>
              <a:latin typeface="Roboto"/>
              <a:ea typeface="Roboto"/>
              <a:cs typeface="Roboto"/>
              <a:sym typeface="Roboto"/>
            </a:endParaRPr>
          </a:p>
          <a:p>
            <a:pPr marL="457200" lvl="0" indent="0" algn="l" rtl="0">
              <a:spcBef>
                <a:spcPts val="0"/>
              </a:spcBef>
              <a:spcAft>
                <a:spcPts val="0"/>
              </a:spcAft>
              <a:buNone/>
            </a:pPr>
            <a:endParaRPr sz="1300">
              <a:solidFill>
                <a:srgbClr val="FFFFFF"/>
              </a:solidFill>
              <a:latin typeface="Roboto"/>
              <a:ea typeface="Roboto"/>
              <a:cs typeface="Roboto"/>
              <a:sym typeface="Roboto"/>
            </a:endParaRPr>
          </a:p>
        </p:txBody>
      </p:sp>
      <p:pic>
        <p:nvPicPr>
          <p:cNvPr id="464" name="Google Shape;464;p62"/>
          <p:cNvPicPr preferRelativeResize="0"/>
          <p:nvPr/>
        </p:nvPicPr>
        <p:blipFill>
          <a:blip r:embed="rId3">
            <a:alphaModFix/>
          </a:blip>
          <a:stretch>
            <a:fillRect/>
          </a:stretch>
        </p:blipFill>
        <p:spPr>
          <a:xfrm>
            <a:off x="4357625" y="2970050"/>
            <a:ext cx="4563899" cy="845650"/>
          </a:xfrm>
          <a:prstGeom prst="rect">
            <a:avLst/>
          </a:prstGeom>
          <a:noFill/>
          <a:ln>
            <a:noFill/>
          </a:ln>
        </p:spPr>
      </p:pic>
      <p:sp>
        <p:nvSpPr>
          <p:cNvPr id="465" name="Google Shape;465;p62"/>
          <p:cNvSpPr txBox="1"/>
          <p:nvPr/>
        </p:nvSpPr>
        <p:spPr>
          <a:xfrm>
            <a:off x="4502825" y="3978450"/>
            <a:ext cx="42735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rgbClr val="FFFFFF"/>
                </a:solidFill>
                <a:latin typeface="Roboto"/>
                <a:ea typeface="Roboto"/>
                <a:cs typeface="Roboto"/>
                <a:sym typeface="Roboto"/>
              </a:rPr>
              <a:t>Probability is zero, which is reasonable given that there is only one earthquake within 500 km radius, and hence the probability would be too close to zero.</a:t>
            </a:r>
            <a:endParaRPr sz="1300">
              <a:solidFill>
                <a:srgbClr val="FFFFFF"/>
              </a:solidFill>
              <a:latin typeface="Roboto"/>
              <a:ea typeface="Roboto"/>
              <a:cs typeface="Roboto"/>
              <a:sym typeface="Roboto"/>
            </a:endParaRPr>
          </a:p>
        </p:txBody>
      </p:sp>
      <p:pic>
        <p:nvPicPr>
          <p:cNvPr id="466" name="Google Shape;466;p62"/>
          <p:cNvPicPr preferRelativeResize="0"/>
          <p:nvPr/>
        </p:nvPicPr>
        <p:blipFill>
          <a:blip r:embed="rId4">
            <a:alphaModFix/>
          </a:blip>
          <a:stretch>
            <a:fillRect/>
          </a:stretch>
        </p:blipFill>
        <p:spPr>
          <a:xfrm>
            <a:off x="425975" y="2970050"/>
            <a:ext cx="3675906" cy="18686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6"/>
          <p:cNvSpPr txBox="1">
            <a:spLocks noGrp="1"/>
          </p:cNvSpPr>
          <p:nvPr>
            <p:ph type="title"/>
          </p:nvPr>
        </p:nvSpPr>
        <p:spPr>
          <a:xfrm>
            <a:off x="722375" y="445025"/>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Practical Motivation</a:t>
            </a:r>
            <a:endParaRPr/>
          </a:p>
        </p:txBody>
      </p:sp>
      <p:sp>
        <p:nvSpPr>
          <p:cNvPr id="189" name="Google Shape;189;p36"/>
          <p:cNvSpPr txBox="1">
            <a:spLocks noGrp="1"/>
          </p:cNvSpPr>
          <p:nvPr>
            <p:ph type="body" idx="1"/>
          </p:nvPr>
        </p:nvSpPr>
        <p:spPr>
          <a:xfrm>
            <a:off x="722375" y="1152475"/>
            <a:ext cx="7699200" cy="3416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a:solidFill>
                  <a:srgbClr val="FFFF00"/>
                </a:solidFill>
                <a:latin typeface="Oswald"/>
                <a:ea typeface="Oswald"/>
                <a:cs typeface="Oswald"/>
                <a:sym typeface="Oswald"/>
              </a:rPr>
              <a:t>Real-life Problem</a:t>
            </a:r>
            <a:endParaRPr sz="2000">
              <a:solidFill>
                <a:srgbClr val="FFFF00"/>
              </a:solidFill>
              <a:latin typeface="Oswald"/>
              <a:ea typeface="Oswald"/>
              <a:cs typeface="Oswald"/>
              <a:sym typeface="Oswald"/>
            </a:endParaRPr>
          </a:p>
          <a:p>
            <a:pPr marL="0" lvl="0" indent="0" algn="l" rtl="0">
              <a:lnSpc>
                <a:spcPct val="115000"/>
              </a:lnSpc>
              <a:spcBef>
                <a:spcPts val="0"/>
              </a:spcBef>
              <a:spcAft>
                <a:spcPts val="0"/>
              </a:spcAft>
              <a:buNone/>
            </a:pPr>
            <a:r>
              <a:rPr lang="en" sz="1500"/>
              <a:t>Predicting earthquake probability for a given coordinate can provide valuable information for disaster management and emergency response, and can ultimately help to save lives and reduce the impact of earthquakes on communities</a:t>
            </a:r>
            <a:endParaRPr sz="1500"/>
          </a:p>
          <a:p>
            <a:pPr marL="0" lvl="0" indent="0" algn="l" rtl="0">
              <a:spcBef>
                <a:spcPts val="0"/>
              </a:spcBef>
              <a:spcAft>
                <a:spcPts val="0"/>
              </a:spcAft>
              <a:buNone/>
            </a:pPr>
            <a:endParaRPr sz="1400"/>
          </a:p>
          <a:p>
            <a:pPr marL="0" lvl="0" indent="0" algn="l" rtl="0">
              <a:lnSpc>
                <a:spcPct val="115000"/>
              </a:lnSpc>
              <a:spcBef>
                <a:spcPts val="0"/>
              </a:spcBef>
              <a:spcAft>
                <a:spcPts val="0"/>
              </a:spcAft>
              <a:buNone/>
            </a:pPr>
            <a:r>
              <a:rPr lang="en" sz="2000">
                <a:solidFill>
                  <a:srgbClr val="00FF00"/>
                </a:solidFill>
                <a:latin typeface="Oswald"/>
                <a:ea typeface="Oswald"/>
                <a:cs typeface="Oswald"/>
                <a:sym typeface="Oswald"/>
              </a:rPr>
              <a:t>Objective</a:t>
            </a:r>
            <a:endParaRPr sz="2000">
              <a:solidFill>
                <a:srgbClr val="00FF00"/>
              </a:solidFill>
              <a:latin typeface="Oswald"/>
              <a:ea typeface="Oswald"/>
              <a:cs typeface="Oswald"/>
              <a:sym typeface="Oswald"/>
            </a:endParaRPr>
          </a:p>
          <a:p>
            <a:pPr marL="0" lvl="0" indent="0" algn="l" rtl="0">
              <a:lnSpc>
                <a:spcPct val="115000"/>
              </a:lnSpc>
              <a:spcBef>
                <a:spcPts val="0"/>
              </a:spcBef>
              <a:spcAft>
                <a:spcPts val="0"/>
              </a:spcAft>
              <a:buNone/>
            </a:pPr>
            <a:r>
              <a:rPr lang="en" sz="1500"/>
              <a:t>Using an earthquake dataset, we will find out the probability of an earthquake happening given a pair of coordinates</a:t>
            </a:r>
            <a:endParaRPr sz="1500"/>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endParaRPr/>
          </a:p>
        </p:txBody>
      </p:sp>
      <p:pic>
        <p:nvPicPr>
          <p:cNvPr id="190" name="Google Shape;190;p36"/>
          <p:cNvPicPr preferRelativeResize="0"/>
          <p:nvPr/>
        </p:nvPicPr>
        <p:blipFill>
          <a:blip r:embed="rId3">
            <a:alphaModFix/>
          </a:blip>
          <a:stretch>
            <a:fillRect/>
          </a:stretch>
        </p:blipFill>
        <p:spPr>
          <a:xfrm>
            <a:off x="7059524" y="3544249"/>
            <a:ext cx="1362050" cy="13620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63"/>
          <p:cNvSpPr txBox="1">
            <a:spLocks noGrp="1"/>
          </p:cNvSpPr>
          <p:nvPr>
            <p:ph type="title"/>
          </p:nvPr>
        </p:nvSpPr>
        <p:spPr>
          <a:xfrm>
            <a:off x="1388100" y="1835375"/>
            <a:ext cx="6367800" cy="14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7"/>
          <p:cNvSpPr txBox="1">
            <a:spLocks noGrp="1"/>
          </p:cNvSpPr>
          <p:nvPr>
            <p:ph type="title"/>
          </p:nvPr>
        </p:nvSpPr>
        <p:spPr>
          <a:xfrm>
            <a:off x="722400" y="247825"/>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Preparation</a:t>
            </a:r>
            <a:endParaRPr/>
          </a:p>
        </p:txBody>
      </p:sp>
      <p:pic>
        <p:nvPicPr>
          <p:cNvPr id="196" name="Google Shape;196;p37"/>
          <p:cNvPicPr preferRelativeResize="0"/>
          <p:nvPr/>
        </p:nvPicPr>
        <p:blipFill>
          <a:blip r:embed="rId3">
            <a:alphaModFix/>
          </a:blip>
          <a:stretch>
            <a:fillRect/>
          </a:stretch>
        </p:blipFill>
        <p:spPr>
          <a:xfrm>
            <a:off x="6728963" y="4380000"/>
            <a:ext cx="1846624" cy="713200"/>
          </a:xfrm>
          <a:prstGeom prst="rect">
            <a:avLst/>
          </a:prstGeom>
          <a:noFill/>
          <a:ln>
            <a:noFill/>
          </a:ln>
        </p:spPr>
      </p:pic>
      <p:sp>
        <p:nvSpPr>
          <p:cNvPr id="197" name="Google Shape;197;p37"/>
          <p:cNvSpPr txBox="1"/>
          <p:nvPr/>
        </p:nvSpPr>
        <p:spPr>
          <a:xfrm>
            <a:off x="722400" y="4324700"/>
            <a:ext cx="4846800" cy="100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FFFFFF"/>
                </a:solidFill>
                <a:latin typeface="Oswald Medium"/>
                <a:ea typeface="Oswald Medium"/>
                <a:cs typeface="Oswald Medium"/>
                <a:sym typeface="Oswald Medium"/>
              </a:rPr>
              <a:t>Significant Earthquake Dataset 1900-2023</a:t>
            </a:r>
            <a:endParaRPr sz="1800">
              <a:solidFill>
                <a:srgbClr val="FFFFFF"/>
              </a:solidFill>
              <a:latin typeface="Oswald Medium"/>
              <a:ea typeface="Oswald Medium"/>
              <a:cs typeface="Oswald Medium"/>
              <a:sym typeface="Oswald Medium"/>
            </a:endParaRPr>
          </a:p>
          <a:p>
            <a:pPr marL="0" lvl="0" indent="0" algn="l" rtl="0">
              <a:spcBef>
                <a:spcPts val="0"/>
              </a:spcBef>
              <a:spcAft>
                <a:spcPts val="0"/>
              </a:spcAft>
              <a:buNone/>
            </a:pPr>
            <a:r>
              <a:rPr lang="en" sz="1300">
                <a:solidFill>
                  <a:srgbClr val="FFFFFF"/>
                </a:solidFill>
                <a:latin typeface="Roboto"/>
                <a:ea typeface="Roboto"/>
                <a:cs typeface="Roboto"/>
                <a:sym typeface="Roboto"/>
              </a:rPr>
              <a:t>By Jahaidul Islam</a:t>
            </a:r>
            <a:endParaRPr sz="1300">
              <a:solidFill>
                <a:srgbClr val="FFFFFF"/>
              </a:solidFill>
              <a:latin typeface="Roboto"/>
              <a:ea typeface="Roboto"/>
              <a:cs typeface="Roboto"/>
              <a:sym typeface="Roboto"/>
            </a:endParaRPr>
          </a:p>
          <a:p>
            <a:pPr marL="0" lvl="0" indent="0" algn="l" rtl="0">
              <a:spcBef>
                <a:spcPts val="0"/>
              </a:spcBef>
              <a:spcAft>
                <a:spcPts val="0"/>
              </a:spcAft>
              <a:buNone/>
            </a:pPr>
            <a:r>
              <a:rPr lang="en" sz="900">
                <a:solidFill>
                  <a:srgbClr val="FFFFFF"/>
                </a:solidFill>
                <a:latin typeface="Roboto"/>
                <a:ea typeface="Roboto"/>
                <a:cs typeface="Roboto"/>
                <a:sym typeface="Roboto"/>
              </a:rPr>
              <a:t>https://www.kaggle.com/datasets/jahaidulislam/significant-earthquake-dataset-1900-2023</a:t>
            </a:r>
            <a:endParaRPr sz="900">
              <a:solidFill>
                <a:srgbClr val="FFFFFF"/>
              </a:solidFill>
              <a:latin typeface="Roboto"/>
              <a:ea typeface="Roboto"/>
              <a:cs typeface="Roboto"/>
              <a:sym typeface="Roboto"/>
            </a:endParaRPr>
          </a:p>
          <a:p>
            <a:pPr marL="0" lvl="0" indent="0" algn="l" rtl="0">
              <a:spcBef>
                <a:spcPts val="0"/>
              </a:spcBef>
              <a:spcAft>
                <a:spcPts val="0"/>
              </a:spcAft>
              <a:buNone/>
            </a:pPr>
            <a:endParaRPr sz="1300">
              <a:solidFill>
                <a:srgbClr val="FFFFFF"/>
              </a:solidFill>
              <a:latin typeface="Roboto"/>
              <a:ea typeface="Roboto"/>
              <a:cs typeface="Roboto"/>
              <a:sym typeface="Roboto"/>
            </a:endParaRPr>
          </a:p>
        </p:txBody>
      </p:sp>
      <p:pic>
        <p:nvPicPr>
          <p:cNvPr id="198" name="Google Shape;198;p37"/>
          <p:cNvPicPr preferRelativeResize="0"/>
          <p:nvPr/>
        </p:nvPicPr>
        <p:blipFill>
          <a:blip r:embed="rId4">
            <a:alphaModFix/>
          </a:blip>
          <a:stretch>
            <a:fillRect/>
          </a:stretch>
        </p:blipFill>
        <p:spPr>
          <a:xfrm>
            <a:off x="3384650" y="905950"/>
            <a:ext cx="3612074" cy="1396950"/>
          </a:xfrm>
          <a:prstGeom prst="rect">
            <a:avLst/>
          </a:prstGeom>
          <a:noFill/>
          <a:ln>
            <a:noFill/>
          </a:ln>
        </p:spPr>
      </p:pic>
      <p:sp>
        <p:nvSpPr>
          <p:cNvPr id="199" name="Google Shape;199;p37"/>
          <p:cNvSpPr txBox="1"/>
          <p:nvPr/>
        </p:nvSpPr>
        <p:spPr>
          <a:xfrm>
            <a:off x="579400" y="1745925"/>
            <a:ext cx="1707900" cy="1243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a:solidFill>
                  <a:schemeClr val="dk2"/>
                </a:solidFill>
                <a:latin typeface="Roboto"/>
                <a:ea typeface="Roboto"/>
                <a:cs typeface="Roboto"/>
                <a:sym typeface="Roboto"/>
              </a:rPr>
              <a:t>Size of Dataset:</a:t>
            </a:r>
            <a:endParaRPr>
              <a:solidFill>
                <a:schemeClr val="dk2"/>
              </a:solidFill>
              <a:latin typeface="Roboto"/>
              <a:ea typeface="Roboto"/>
              <a:cs typeface="Roboto"/>
              <a:sym typeface="Roboto"/>
            </a:endParaRPr>
          </a:p>
          <a:p>
            <a:pPr marL="0" lvl="0" indent="0" algn="l" rtl="0">
              <a:lnSpc>
                <a:spcPct val="115000"/>
              </a:lnSpc>
              <a:spcBef>
                <a:spcPts val="0"/>
              </a:spcBef>
              <a:spcAft>
                <a:spcPts val="0"/>
              </a:spcAft>
              <a:buNone/>
            </a:pPr>
            <a:endParaRPr sz="1800">
              <a:solidFill>
                <a:schemeClr val="dk2"/>
              </a:solidFill>
              <a:latin typeface="Oswald"/>
              <a:ea typeface="Oswald"/>
              <a:cs typeface="Oswald"/>
              <a:sym typeface="Oswald"/>
            </a:endParaRPr>
          </a:p>
          <a:p>
            <a:pPr marL="0" lvl="0" indent="0" algn="ctr" rtl="0">
              <a:lnSpc>
                <a:spcPct val="115000"/>
              </a:lnSpc>
              <a:spcBef>
                <a:spcPts val="0"/>
              </a:spcBef>
              <a:spcAft>
                <a:spcPts val="0"/>
              </a:spcAft>
              <a:buNone/>
            </a:pPr>
            <a:r>
              <a:rPr lang="en" sz="3200">
                <a:solidFill>
                  <a:srgbClr val="00FFFF"/>
                </a:solidFill>
                <a:latin typeface="Oswald"/>
                <a:ea typeface="Oswald"/>
                <a:cs typeface="Oswald"/>
                <a:sym typeface="Oswald"/>
              </a:rPr>
              <a:t>37331</a:t>
            </a:r>
            <a:endParaRPr sz="3200">
              <a:solidFill>
                <a:srgbClr val="00FFFF"/>
              </a:solidFill>
              <a:latin typeface="Oswald"/>
              <a:ea typeface="Oswald"/>
              <a:cs typeface="Oswald"/>
              <a:sym typeface="Oswald"/>
            </a:endParaRPr>
          </a:p>
        </p:txBody>
      </p:sp>
      <p:pic>
        <p:nvPicPr>
          <p:cNvPr id="200" name="Google Shape;200;p37"/>
          <p:cNvPicPr preferRelativeResize="0"/>
          <p:nvPr/>
        </p:nvPicPr>
        <p:blipFill>
          <a:blip r:embed="rId5">
            <a:alphaModFix/>
          </a:blip>
          <a:stretch>
            <a:fillRect/>
          </a:stretch>
        </p:blipFill>
        <p:spPr>
          <a:xfrm>
            <a:off x="3905510" y="2571747"/>
            <a:ext cx="2570350" cy="867400"/>
          </a:xfrm>
          <a:prstGeom prst="rect">
            <a:avLst/>
          </a:prstGeom>
          <a:noFill/>
          <a:ln>
            <a:noFill/>
          </a:ln>
        </p:spPr>
      </p:pic>
      <p:pic>
        <p:nvPicPr>
          <p:cNvPr id="201" name="Google Shape;201;p37"/>
          <p:cNvPicPr preferRelativeResize="0"/>
          <p:nvPr/>
        </p:nvPicPr>
        <p:blipFill>
          <a:blip r:embed="rId6">
            <a:alphaModFix/>
          </a:blip>
          <a:stretch>
            <a:fillRect/>
          </a:stretch>
        </p:blipFill>
        <p:spPr>
          <a:xfrm>
            <a:off x="7481049" y="1167181"/>
            <a:ext cx="1094525" cy="280913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8"/>
          <p:cNvSpPr txBox="1">
            <a:spLocks noGrp="1"/>
          </p:cNvSpPr>
          <p:nvPr>
            <p:ph type="title"/>
          </p:nvPr>
        </p:nvSpPr>
        <p:spPr>
          <a:xfrm>
            <a:off x="722400" y="247825"/>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Preparation</a:t>
            </a:r>
            <a:endParaRPr/>
          </a:p>
        </p:txBody>
      </p:sp>
      <p:pic>
        <p:nvPicPr>
          <p:cNvPr id="207" name="Google Shape;207;p38"/>
          <p:cNvPicPr preferRelativeResize="0"/>
          <p:nvPr/>
        </p:nvPicPr>
        <p:blipFill>
          <a:blip r:embed="rId3">
            <a:alphaModFix/>
          </a:blip>
          <a:stretch>
            <a:fillRect/>
          </a:stretch>
        </p:blipFill>
        <p:spPr>
          <a:xfrm>
            <a:off x="6728963" y="4380000"/>
            <a:ext cx="1846624" cy="713200"/>
          </a:xfrm>
          <a:prstGeom prst="rect">
            <a:avLst/>
          </a:prstGeom>
          <a:noFill/>
          <a:ln>
            <a:noFill/>
          </a:ln>
        </p:spPr>
      </p:pic>
      <p:sp>
        <p:nvSpPr>
          <p:cNvPr id="208" name="Google Shape;208;p38"/>
          <p:cNvSpPr txBox="1"/>
          <p:nvPr/>
        </p:nvSpPr>
        <p:spPr>
          <a:xfrm>
            <a:off x="722400" y="4324700"/>
            <a:ext cx="4846800" cy="100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FFFFFF"/>
                </a:solidFill>
                <a:latin typeface="Oswald Medium"/>
                <a:ea typeface="Oswald Medium"/>
                <a:cs typeface="Oswald Medium"/>
                <a:sym typeface="Oswald Medium"/>
              </a:rPr>
              <a:t>Significant Earthquake Dataset 1900-2023</a:t>
            </a:r>
            <a:endParaRPr sz="1800">
              <a:solidFill>
                <a:srgbClr val="FFFFFF"/>
              </a:solidFill>
              <a:latin typeface="Oswald Medium"/>
              <a:ea typeface="Oswald Medium"/>
              <a:cs typeface="Oswald Medium"/>
              <a:sym typeface="Oswald Medium"/>
            </a:endParaRPr>
          </a:p>
          <a:p>
            <a:pPr marL="0" lvl="0" indent="0" algn="l" rtl="0">
              <a:spcBef>
                <a:spcPts val="0"/>
              </a:spcBef>
              <a:spcAft>
                <a:spcPts val="0"/>
              </a:spcAft>
              <a:buNone/>
            </a:pPr>
            <a:r>
              <a:rPr lang="en" sz="1300">
                <a:solidFill>
                  <a:srgbClr val="FFFFFF"/>
                </a:solidFill>
                <a:latin typeface="Roboto"/>
                <a:ea typeface="Roboto"/>
                <a:cs typeface="Roboto"/>
                <a:sym typeface="Roboto"/>
              </a:rPr>
              <a:t>By Jahaidul Islam</a:t>
            </a:r>
            <a:endParaRPr sz="1300">
              <a:solidFill>
                <a:srgbClr val="FFFFFF"/>
              </a:solidFill>
              <a:latin typeface="Roboto"/>
              <a:ea typeface="Roboto"/>
              <a:cs typeface="Roboto"/>
              <a:sym typeface="Roboto"/>
            </a:endParaRPr>
          </a:p>
          <a:p>
            <a:pPr marL="0" lvl="0" indent="0" algn="l" rtl="0">
              <a:spcBef>
                <a:spcPts val="0"/>
              </a:spcBef>
              <a:spcAft>
                <a:spcPts val="0"/>
              </a:spcAft>
              <a:buNone/>
            </a:pPr>
            <a:r>
              <a:rPr lang="en" sz="900">
                <a:solidFill>
                  <a:srgbClr val="FFFFFF"/>
                </a:solidFill>
                <a:latin typeface="Roboto"/>
                <a:ea typeface="Roboto"/>
                <a:cs typeface="Roboto"/>
                <a:sym typeface="Roboto"/>
              </a:rPr>
              <a:t>https://www.kaggle.com/datasets/jahaidulislam/significant-earthquake-dataset-1900-2023</a:t>
            </a:r>
            <a:endParaRPr sz="900">
              <a:solidFill>
                <a:srgbClr val="FFFFFF"/>
              </a:solidFill>
              <a:latin typeface="Roboto"/>
              <a:ea typeface="Roboto"/>
              <a:cs typeface="Roboto"/>
              <a:sym typeface="Roboto"/>
            </a:endParaRPr>
          </a:p>
          <a:p>
            <a:pPr marL="0" lvl="0" indent="0" algn="l" rtl="0">
              <a:spcBef>
                <a:spcPts val="0"/>
              </a:spcBef>
              <a:spcAft>
                <a:spcPts val="0"/>
              </a:spcAft>
              <a:buNone/>
            </a:pPr>
            <a:endParaRPr sz="1300">
              <a:solidFill>
                <a:srgbClr val="FFFFFF"/>
              </a:solidFill>
              <a:latin typeface="Roboto"/>
              <a:ea typeface="Roboto"/>
              <a:cs typeface="Roboto"/>
              <a:sym typeface="Roboto"/>
            </a:endParaRPr>
          </a:p>
        </p:txBody>
      </p:sp>
      <p:pic>
        <p:nvPicPr>
          <p:cNvPr id="209" name="Google Shape;209;p38"/>
          <p:cNvPicPr preferRelativeResize="0"/>
          <p:nvPr/>
        </p:nvPicPr>
        <p:blipFill>
          <a:blip r:embed="rId4">
            <a:alphaModFix/>
          </a:blip>
          <a:stretch>
            <a:fillRect/>
          </a:stretch>
        </p:blipFill>
        <p:spPr>
          <a:xfrm>
            <a:off x="1401775" y="972925"/>
            <a:ext cx="6340439" cy="3199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9"/>
          <p:cNvSpPr txBox="1">
            <a:spLocks noGrp="1"/>
          </p:cNvSpPr>
          <p:nvPr>
            <p:ph type="title"/>
          </p:nvPr>
        </p:nvSpPr>
        <p:spPr>
          <a:xfrm>
            <a:off x="722375" y="445025"/>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Formulation</a:t>
            </a:r>
            <a:endParaRPr/>
          </a:p>
        </p:txBody>
      </p:sp>
      <p:sp>
        <p:nvSpPr>
          <p:cNvPr id="215" name="Google Shape;215;p39"/>
          <p:cNvSpPr txBox="1">
            <a:spLocks noGrp="1"/>
          </p:cNvSpPr>
          <p:nvPr>
            <p:ph type="body" idx="1"/>
          </p:nvPr>
        </p:nvSpPr>
        <p:spPr>
          <a:xfrm>
            <a:off x="4843275" y="1152475"/>
            <a:ext cx="4160700" cy="3416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2500">
              <a:solidFill>
                <a:srgbClr val="FFFFFE"/>
              </a:solidFill>
            </a:endParaRPr>
          </a:p>
          <a:p>
            <a:pPr marL="0" lvl="0" indent="0" algn="l" rtl="0">
              <a:lnSpc>
                <a:spcPct val="115000"/>
              </a:lnSpc>
              <a:spcBef>
                <a:spcPts val="0"/>
              </a:spcBef>
              <a:spcAft>
                <a:spcPts val="0"/>
              </a:spcAft>
              <a:buNone/>
            </a:pPr>
            <a:endParaRPr sz="2400"/>
          </a:p>
          <a:p>
            <a:pPr marL="0" lvl="0" indent="0" algn="l" rtl="0">
              <a:lnSpc>
                <a:spcPct val="115000"/>
              </a:lnSpc>
              <a:spcBef>
                <a:spcPts val="0"/>
              </a:spcBef>
              <a:spcAft>
                <a:spcPts val="0"/>
              </a:spcAft>
              <a:buNone/>
            </a:pPr>
            <a:r>
              <a:rPr lang="en" sz="3000">
                <a:latin typeface="Oswald"/>
                <a:ea typeface="Oswald"/>
                <a:cs typeface="Oswald"/>
                <a:sym typeface="Oswald"/>
              </a:rPr>
              <a:t>What is the probability of an earthquake occurring in a chosen location in China and its surroundings?</a:t>
            </a:r>
            <a:endParaRPr sz="3200">
              <a:latin typeface="Oswald"/>
              <a:ea typeface="Oswald"/>
              <a:cs typeface="Oswald"/>
              <a:sym typeface="Oswald"/>
            </a:endParaRPr>
          </a:p>
        </p:txBody>
      </p:sp>
      <p:pic>
        <p:nvPicPr>
          <p:cNvPr id="216" name="Google Shape;216;p39"/>
          <p:cNvPicPr preferRelativeResize="0"/>
          <p:nvPr/>
        </p:nvPicPr>
        <p:blipFill rotWithShape="1">
          <a:blip r:embed="rId3">
            <a:alphaModFix/>
          </a:blip>
          <a:srcRect l="932" t="1144" r="951" b="1056"/>
          <a:stretch/>
        </p:blipFill>
        <p:spPr>
          <a:xfrm>
            <a:off x="690675" y="1152475"/>
            <a:ext cx="3881326" cy="31555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0"/>
          <p:cNvSpPr txBox="1">
            <a:spLocks noGrp="1"/>
          </p:cNvSpPr>
          <p:nvPr>
            <p:ph type="title"/>
          </p:nvPr>
        </p:nvSpPr>
        <p:spPr>
          <a:xfrm>
            <a:off x="722400" y="23680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Exploratory Data Analysis</a:t>
            </a:r>
            <a:endParaRPr/>
          </a:p>
        </p:txBody>
      </p:sp>
      <p:pic>
        <p:nvPicPr>
          <p:cNvPr id="222" name="Google Shape;222;p40"/>
          <p:cNvPicPr preferRelativeResize="0"/>
          <p:nvPr/>
        </p:nvPicPr>
        <p:blipFill>
          <a:blip r:embed="rId3">
            <a:alphaModFix/>
          </a:blip>
          <a:stretch>
            <a:fillRect/>
          </a:stretch>
        </p:blipFill>
        <p:spPr>
          <a:xfrm>
            <a:off x="652900" y="855350"/>
            <a:ext cx="4632374" cy="1636350"/>
          </a:xfrm>
          <a:prstGeom prst="rect">
            <a:avLst/>
          </a:prstGeom>
          <a:noFill/>
          <a:ln>
            <a:noFill/>
          </a:ln>
        </p:spPr>
      </p:pic>
      <p:pic>
        <p:nvPicPr>
          <p:cNvPr id="223" name="Google Shape;223;p40"/>
          <p:cNvPicPr preferRelativeResize="0"/>
          <p:nvPr/>
        </p:nvPicPr>
        <p:blipFill>
          <a:blip r:embed="rId4">
            <a:alphaModFix/>
          </a:blip>
          <a:stretch>
            <a:fillRect/>
          </a:stretch>
        </p:blipFill>
        <p:spPr>
          <a:xfrm>
            <a:off x="1251825" y="3562562"/>
            <a:ext cx="3434525" cy="1332700"/>
          </a:xfrm>
          <a:prstGeom prst="rect">
            <a:avLst/>
          </a:prstGeom>
          <a:noFill/>
          <a:ln>
            <a:noFill/>
          </a:ln>
        </p:spPr>
      </p:pic>
      <p:sp>
        <p:nvSpPr>
          <p:cNvPr id="224" name="Google Shape;224;p40"/>
          <p:cNvSpPr txBox="1"/>
          <p:nvPr/>
        </p:nvSpPr>
        <p:spPr>
          <a:xfrm>
            <a:off x="763325" y="2447850"/>
            <a:ext cx="48687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chemeClr val="dk2"/>
                </a:solidFill>
                <a:latin typeface="Roboto"/>
                <a:ea typeface="Roboto"/>
                <a:cs typeface="Roboto"/>
                <a:sym typeface="Roboto"/>
              </a:rPr>
              <a:t>Filtered data within the China and surrounding region</a:t>
            </a:r>
            <a:endParaRPr sz="2000">
              <a:solidFill>
                <a:srgbClr val="00FFFF"/>
              </a:solidFill>
              <a:latin typeface="Oswald"/>
              <a:ea typeface="Oswald"/>
              <a:cs typeface="Oswald"/>
              <a:sym typeface="Oswald"/>
            </a:endParaRPr>
          </a:p>
        </p:txBody>
      </p:sp>
      <p:cxnSp>
        <p:nvCxnSpPr>
          <p:cNvPr id="225" name="Google Shape;225;p40"/>
          <p:cNvCxnSpPr/>
          <p:nvPr/>
        </p:nvCxnSpPr>
        <p:spPr>
          <a:xfrm flipH="1">
            <a:off x="2887475" y="2848050"/>
            <a:ext cx="5400" cy="608100"/>
          </a:xfrm>
          <a:prstGeom prst="straightConnector1">
            <a:avLst/>
          </a:prstGeom>
          <a:noFill/>
          <a:ln w="9525" cap="flat" cmpd="sng">
            <a:solidFill>
              <a:schemeClr val="dk2"/>
            </a:solidFill>
            <a:prstDash val="solid"/>
            <a:round/>
            <a:headEnd type="none" w="med" len="med"/>
            <a:tailEnd type="triangle" w="med" len="med"/>
          </a:ln>
        </p:spPr>
      </p:cxnSp>
      <p:sp>
        <p:nvSpPr>
          <p:cNvPr id="226" name="Google Shape;226;p40"/>
          <p:cNvSpPr txBox="1"/>
          <p:nvPr/>
        </p:nvSpPr>
        <p:spPr>
          <a:xfrm>
            <a:off x="5728575" y="1826425"/>
            <a:ext cx="29610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F"/>
                </a:solidFill>
                <a:latin typeface="Roboto"/>
                <a:ea typeface="Roboto"/>
                <a:cs typeface="Roboto"/>
                <a:sym typeface="Roboto"/>
              </a:rPr>
              <a:t>Filtered the data such that we only use data of earthquakes within and around China</a:t>
            </a:r>
            <a:endParaRPr>
              <a:solidFill>
                <a:srgbClr val="FFFFFF"/>
              </a:solidFill>
              <a:latin typeface="Roboto"/>
              <a:ea typeface="Roboto"/>
              <a:cs typeface="Roboto"/>
              <a:sym typeface="Roboto"/>
            </a:endParaRPr>
          </a:p>
          <a:p>
            <a:pPr marL="0" lvl="0" indent="0" algn="l" rtl="0">
              <a:spcBef>
                <a:spcPts val="0"/>
              </a:spcBef>
              <a:spcAft>
                <a:spcPts val="0"/>
              </a:spcAft>
              <a:buNone/>
            </a:pPr>
            <a:endParaRPr>
              <a:solidFill>
                <a:srgbClr val="FFFFFF"/>
              </a:solidFill>
              <a:latin typeface="Roboto"/>
              <a:ea typeface="Roboto"/>
              <a:cs typeface="Roboto"/>
              <a:sym typeface="Roboto"/>
            </a:endParaRPr>
          </a:p>
          <a:p>
            <a:pPr marL="0" lvl="0" indent="0" algn="l" rtl="0">
              <a:spcBef>
                <a:spcPts val="0"/>
              </a:spcBef>
              <a:spcAft>
                <a:spcPts val="0"/>
              </a:spcAft>
              <a:buNone/>
            </a:pPr>
            <a:r>
              <a:rPr lang="en">
                <a:solidFill>
                  <a:srgbClr val="FFFFFF"/>
                </a:solidFill>
                <a:latin typeface="Roboto"/>
                <a:ea typeface="Roboto"/>
                <a:cs typeface="Roboto"/>
                <a:sym typeface="Roboto"/>
              </a:rPr>
              <a:t>Reason:</a:t>
            </a:r>
            <a:endParaRPr>
              <a:solidFill>
                <a:srgbClr val="FFFFFF"/>
              </a:solidFill>
              <a:latin typeface="Roboto"/>
              <a:ea typeface="Roboto"/>
              <a:cs typeface="Roboto"/>
              <a:sym typeface="Roboto"/>
            </a:endParaRPr>
          </a:p>
          <a:p>
            <a:pPr marL="457200" lvl="0" indent="-317500" algn="l" rtl="0">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Limit our scope</a:t>
            </a:r>
            <a:endParaRPr>
              <a:solidFill>
                <a:srgbClr val="FFFFFF"/>
              </a:solidFill>
              <a:latin typeface="Roboto"/>
              <a:ea typeface="Roboto"/>
              <a:cs typeface="Roboto"/>
              <a:sym typeface="Roboto"/>
            </a:endParaRPr>
          </a:p>
          <a:p>
            <a:pPr marL="457200" lvl="0" indent="-317500" algn="l" rtl="0">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Calculating probability would be more accurate in the clusters within a region</a:t>
            </a:r>
            <a:endParaRPr>
              <a:solidFill>
                <a:srgbClr val="FFFFFF"/>
              </a:solidFill>
              <a:latin typeface="Roboto"/>
              <a:ea typeface="Roboto"/>
              <a:cs typeface="Roboto"/>
              <a:sym typeface="Roboto"/>
            </a:endParaRPr>
          </a:p>
        </p:txBody>
      </p:sp>
      <p:pic>
        <p:nvPicPr>
          <p:cNvPr id="227" name="Google Shape;227;p40"/>
          <p:cNvPicPr preferRelativeResize="0"/>
          <p:nvPr/>
        </p:nvPicPr>
        <p:blipFill rotWithShape="1">
          <a:blip r:embed="rId5">
            <a:alphaModFix/>
          </a:blip>
          <a:srcRect b="25132"/>
          <a:stretch/>
        </p:blipFill>
        <p:spPr>
          <a:xfrm>
            <a:off x="5285275" y="0"/>
            <a:ext cx="2020075" cy="1512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1"/>
          <p:cNvSpPr txBox="1">
            <a:spLocks noGrp="1"/>
          </p:cNvSpPr>
          <p:nvPr>
            <p:ph type="title"/>
          </p:nvPr>
        </p:nvSpPr>
        <p:spPr>
          <a:xfrm>
            <a:off x="682875" y="21155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Visualisation</a:t>
            </a:r>
            <a:endParaRPr/>
          </a:p>
        </p:txBody>
      </p:sp>
      <p:pic>
        <p:nvPicPr>
          <p:cNvPr id="233" name="Google Shape;233;p41"/>
          <p:cNvPicPr preferRelativeResize="0"/>
          <p:nvPr/>
        </p:nvPicPr>
        <p:blipFill>
          <a:blip r:embed="rId3">
            <a:alphaModFix/>
          </a:blip>
          <a:stretch>
            <a:fillRect/>
          </a:stretch>
        </p:blipFill>
        <p:spPr>
          <a:xfrm>
            <a:off x="1676950" y="967575"/>
            <a:ext cx="5533474" cy="3706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2"/>
          <p:cNvSpPr txBox="1">
            <a:spLocks noGrp="1"/>
          </p:cNvSpPr>
          <p:nvPr>
            <p:ph type="title"/>
          </p:nvPr>
        </p:nvSpPr>
        <p:spPr>
          <a:xfrm>
            <a:off x="722375" y="445025"/>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Methodology</a:t>
            </a:r>
            <a:endParaRPr/>
          </a:p>
        </p:txBody>
      </p:sp>
      <p:sp>
        <p:nvSpPr>
          <p:cNvPr id="239" name="Google Shape;239;p42"/>
          <p:cNvSpPr txBox="1"/>
          <p:nvPr/>
        </p:nvSpPr>
        <p:spPr>
          <a:xfrm>
            <a:off x="722375" y="1075100"/>
            <a:ext cx="66729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rgbClr val="00FFFF"/>
                </a:solidFill>
                <a:latin typeface="Oswald"/>
                <a:ea typeface="Oswald"/>
                <a:cs typeface="Oswald"/>
                <a:sym typeface="Oswald"/>
              </a:rPr>
              <a:t>Machine Learning Model</a:t>
            </a:r>
            <a:endParaRPr sz="2000">
              <a:solidFill>
                <a:srgbClr val="00FFFF"/>
              </a:solidFill>
              <a:latin typeface="Oswald"/>
              <a:ea typeface="Oswald"/>
              <a:cs typeface="Oswald"/>
              <a:sym typeface="Oswald"/>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sp>
        <p:nvSpPr>
          <p:cNvPr id="240" name="Google Shape;240;p42"/>
          <p:cNvSpPr txBox="1"/>
          <p:nvPr/>
        </p:nvSpPr>
        <p:spPr>
          <a:xfrm>
            <a:off x="2685725" y="1635725"/>
            <a:ext cx="3772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rgbClr val="00FF00"/>
                </a:solidFill>
                <a:latin typeface="Roboto"/>
                <a:ea typeface="Roboto"/>
                <a:cs typeface="Roboto"/>
                <a:sym typeface="Roboto"/>
              </a:rPr>
              <a:t>Clustering</a:t>
            </a:r>
            <a:endParaRPr sz="1800">
              <a:solidFill>
                <a:srgbClr val="00FF00"/>
              </a:solidFill>
              <a:latin typeface="Roboto"/>
              <a:ea typeface="Roboto"/>
              <a:cs typeface="Roboto"/>
              <a:sym typeface="Roboto"/>
            </a:endParaRPr>
          </a:p>
        </p:txBody>
      </p:sp>
      <p:cxnSp>
        <p:nvCxnSpPr>
          <p:cNvPr id="241" name="Google Shape;241;p42"/>
          <p:cNvCxnSpPr/>
          <p:nvPr/>
        </p:nvCxnSpPr>
        <p:spPr>
          <a:xfrm flipH="1">
            <a:off x="3555050" y="2136825"/>
            <a:ext cx="822600" cy="538800"/>
          </a:xfrm>
          <a:prstGeom prst="straightConnector1">
            <a:avLst/>
          </a:prstGeom>
          <a:noFill/>
          <a:ln w="9525" cap="flat" cmpd="sng">
            <a:solidFill>
              <a:schemeClr val="dk2"/>
            </a:solidFill>
            <a:prstDash val="solid"/>
            <a:round/>
            <a:headEnd type="none" w="med" len="med"/>
            <a:tailEnd type="triangle" w="med" len="med"/>
          </a:ln>
        </p:spPr>
      </p:cxnSp>
      <p:cxnSp>
        <p:nvCxnSpPr>
          <p:cNvPr id="242" name="Google Shape;242;p42"/>
          <p:cNvCxnSpPr/>
          <p:nvPr/>
        </p:nvCxnSpPr>
        <p:spPr>
          <a:xfrm>
            <a:off x="4917700" y="2097425"/>
            <a:ext cx="774300" cy="578400"/>
          </a:xfrm>
          <a:prstGeom prst="straightConnector1">
            <a:avLst/>
          </a:prstGeom>
          <a:noFill/>
          <a:ln w="9525" cap="flat" cmpd="sng">
            <a:solidFill>
              <a:schemeClr val="dk2"/>
            </a:solidFill>
            <a:prstDash val="solid"/>
            <a:round/>
            <a:headEnd type="none" w="med" len="med"/>
            <a:tailEnd type="triangle" w="med" len="med"/>
          </a:ln>
        </p:spPr>
      </p:cxnSp>
      <p:pic>
        <p:nvPicPr>
          <p:cNvPr id="243" name="Google Shape;243;p42"/>
          <p:cNvPicPr preferRelativeResize="0"/>
          <p:nvPr/>
        </p:nvPicPr>
        <p:blipFill rotWithShape="1">
          <a:blip r:embed="rId3">
            <a:alphaModFix/>
          </a:blip>
          <a:srcRect l="17542" r="15959" b="24299"/>
          <a:stretch/>
        </p:blipFill>
        <p:spPr>
          <a:xfrm>
            <a:off x="1913700" y="2813950"/>
            <a:ext cx="1798776" cy="1456074"/>
          </a:xfrm>
          <a:prstGeom prst="rect">
            <a:avLst/>
          </a:prstGeom>
          <a:noFill/>
          <a:ln>
            <a:noFill/>
          </a:ln>
        </p:spPr>
      </p:pic>
      <p:sp>
        <p:nvSpPr>
          <p:cNvPr id="244" name="Google Shape;244;p42"/>
          <p:cNvSpPr txBox="1"/>
          <p:nvPr/>
        </p:nvSpPr>
        <p:spPr>
          <a:xfrm>
            <a:off x="2035488" y="4347625"/>
            <a:ext cx="1555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solidFill>
                  <a:srgbClr val="00FF00"/>
                </a:solidFill>
                <a:latin typeface="Oswald"/>
                <a:ea typeface="Oswald"/>
                <a:cs typeface="Oswald"/>
                <a:sym typeface="Oswald"/>
              </a:rPr>
              <a:t>K-means</a:t>
            </a:r>
            <a:endParaRPr>
              <a:solidFill>
                <a:srgbClr val="00FF00"/>
              </a:solidFill>
              <a:latin typeface="Roboto"/>
              <a:ea typeface="Roboto"/>
              <a:cs typeface="Roboto"/>
              <a:sym typeface="Roboto"/>
            </a:endParaRPr>
          </a:p>
        </p:txBody>
      </p:sp>
      <p:sp>
        <p:nvSpPr>
          <p:cNvPr id="245" name="Google Shape;245;p42"/>
          <p:cNvSpPr txBox="1"/>
          <p:nvPr/>
        </p:nvSpPr>
        <p:spPr>
          <a:xfrm>
            <a:off x="5573950" y="4368025"/>
            <a:ext cx="1555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solidFill>
                  <a:srgbClr val="00FF00"/>
                </a:solidFill>
                <a:latin typeface="Oswald"/>
                <a:ea typeface="Oswald"/>
                <a:cs typeface="Oswald"/>
                <a:sym typeface="Oswald"/>
              </a:rPr>
              <a:t>Hierarchical</a:t>
            </a:r>
            <a:endParaRPr>
              <a:solidFill>
                <a:srgbClr val="00FF00"/>
              </a:solidFill>
              <a:latin typeface="Roboto"/>
              <a:ea typeface="Roboto"/>
              <a:cs typeface="Roboto"/>
              <a:sym typeface="Roboto"/>
            </a:endParaRPr>
          </a:p>
        </p:txBody>
      </p:sp>
      <p:pic>
        <p:nvPicPr>
          <p:cNvPr id="246" name="Google Shape;246;p42"/>
          <p:cNvPicPr preferRelativeResize="0"/>
          <p:nvPr/>
        </p:nvPicPr>
        <p:blipFill>
          <a:blip r:embed="rId4">
            <a:alphaModFix/>
          </a:blip>
          <a:stretch>
            <a:fillRect/>
          </a:stretch>
        </p:blipFill>
        <p:spPr>
          <a:xfrm>
            <a:off x="5355325" y="2774750"/>
            <a:ext cx="1992474" cy="1494349"/>
          </a:xfrm>
          <a:prstGeom prst="rect">
            <a:avLst/>
          </a:prstGeom>
          <a:noFill/>
          <a:ln>
            <a:noFill/>
          </a:ln>
        </p:spPr>
      </p:pic>
    </p:spTree>
  </p:cSld>
  <p:clrMapOvr>
    <a:masterClrMapping/>
  </p:clrMapOvr>
</p:sld>
</file>

<file path=ppt/theme/theme1.xml><?xml version="1.0" encoding="utf-8"?>
<a:theme xmlns:a="http://schemas.openxmlformats.org/drawingml/2006/main" name="Global Warming Consequences and Effects by Slidesgo">
  <a:themeElements>
    <a:clrScheme name="Simple Light">
      <a:dk1>
        <a:srgbClr val="FE866E"/>
      </a:dk1>
      <a:lt1>
        <a:srgbClr val="2C273C"/>
      </a:lt1>
      <a:dk2>
        <a:srgbClr val="FFFFFF"/>
      </a:dk2>
      <a:lt2>
        <a:srgbClr val="FFFFFF"/>
      </a:lt2>
      <a:accent1>
        <a:srgbClr val="FEC56E"/>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2992</Words>
  <Application>Microsoft Macintosh PowerPoint</Application>
  <PresentationFormat>On-screen Show (16:9)</PresentationFormat>
  <Paragraphs>221</Paragraphs>
  <Slides>30</Slides>
  <Notes>30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30</vt:i4>
      </vt:variant>
    </vt:vector>
  </HeadingPairs>
  <TitlesOfParts>
    <vt:vector size="41" baseType="lpstr">
      <vt:lpstr>Oswald Medium</vt:lpstr>
      <vt:lpstr>Oswald</vt:lpstr>
      <vt:lpstr>Archivo Black</vt:lpstr>
      <vt:lpstr>Crimson Text</vt:lpstr>
      <vt:lpstr>Arial</vt:lpstr>
      <vt:lpstr>Open Sans</vt:lpstr>
      <vt:lpstr>Open Sans SemiBold</vt:lpstr>
      <vt:lpstr>Roboto</vt:lpstr>
      <vt:lpstr>Russo One</vt:lpstr>
      <vt:lpstr>Josefin Sans</vt:lpstr>
      <vt:lpstr>Global Warming Consequences and Effects by Slidesgo</vt:lpstr>
      <vt:lpstr>SC1015 Mini Project: Earthquake Prediction</vt:lpstr>
      <vt:lpstr>Table of Contents</vt:lpstr>
      <vt:lpstr>Practical Motivation</vt:lpstr>
      <vt:lpstr>Data Preparation</vt:lpstr>
      <vt:lpstr>Data Preparation</vt:lpstr>
      <vt:lpstr>Problem Formulation</vt:lpstr>
      <vt:lpstr>Exploratory Data Analysis</vt:lpstr>
      <vt:lpstr>Data Visualisation</vt:lpstr>
      <vt:lpstr>Methodology</vt:lpstr>
      <vt:lpstr>Methodology</vt:lpstr>
      <vt:lpstr>Methodology</vt:lpstr>
      <vt:lpstr>Methodology</vt:lpstr>
      <vt:lpstr>Methodology</vt:lpstr>
      <vt:lpstr>What is K-means Clustering?</vt:lpstr>
      <vt:lpstr>K-Means Clustering</vt:lpstr>
      <vt:lpstr>K-Means Clustering </vt:lpstr>
      <vt:lpstr>K-Means Clustering </vt:lpstr>
      <vt:lpstr>K-Means Clustering </vt:lpstr>
      <vt:lpstr>What is Hierarchical Clustering? </vt:lpstr>
      <vt:lpstr>Different types of Linkages for Hierarchical Clustering </vt:lpstr>
      <vt:lpstr>Hierarchical Clustering</vt:lpstr>
      <vt:lpstr>Hierarchical Clustering for Ward Linkage </vt:lpstr>
      <vt:lpstr>Hierarchical Clustering for Complete Linkage </vt:lpstr>
      <vt:lpstr>Hierarchical Clustering for Average Linkage </vt:lpstr>
      <vt:lpstr>Hierarchical Clustering for Single Linkage </vt:lpstr>
      <vt:lpstr>Hierarchical Clustering </vt:lpstr>
      <vt:lpstr>Choosing the best model to predict probability of earthquake at a location </vt:lpstr>
      <vt:lpstr>Conclusion</vt:lpstr>
      <vt:lpstr>Proposed Method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SC1015 Mini Project: Earthquake Prediction</dc:title>
  <cp:lastModifiedBy>#RAVIPUDI ABHIJEET CHOWDARY#</cp:lastModifiedBy>
  <cp:revision>2</cp:revision>
  <dcterms:modified xsi:type="dcterms:W3CDTF">2023-04-23T11:55:15Z</dcterms:modified>
</cp:coreProperties>
</file>